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353" r:id="rId25"/>
    <p:sldId id="278" r:id="rId26"/>
    <p:sldId id="282" r:id="rId27"/>
    <p:sldId id="283" r:id="rId28"/>
    <p:sldId id="279" r:id="rId29"/>
    <p:sldId id="284" r:id="rId30"/>
    <p:sldId id="280" r:id="rId31"/>
    <p:sldId id="285" r:id="rId32"/>
    <p:sldId id="297" r:id="rId33"/>
    <p:sldId id="298" r:id="rId34"/>
    <p:sldId id="299" r:id="rId35"/>
    <p:sldId id="300" r:id="rId36"/>
    <p:sldId id="286" r:id="rId37"/>
    <p:sldId id="287" r:id="rId38"/>
    <p:sldId id="289" r:id="rId39"/>
    <p:sldId id="290" r:id="rId40"/>
    <p:sldId id="291" r:id="rId41"/>
    <p:sldId id="292" r:id="rId42"/>
    <p:sldId id="293" r:id="rId43"/>
    <p:sldId id="294" r:id="rId44"/>
    <p:sldId id="295" r:id="rId45"/>
    <p:sldId id="296" r:id="rId46"/>
    <p:sldId id="301" r:id="rId47"/>
    <p:sldId id="304" r:id="rId48"/>
    <p:sldId id="305" r:id="rId49"/>
    <p:sldId id="337" r:id="rId50"/>
    <p:sldId id="306" r:id="rId51"/>
    <p:sldId id="307" r:id="rId52"/>
    <p:sldId id="309" r:id="rId53"/>
    <p:sldId id="310" r:id="rId54"/>
    <p:sldId id="312" r:id="rId55"/>
    <p:sldId id="313" r:id="rId56"/>
    <p:sldId id="314" r:id="rId57"/>
    <p:sldId id="315" r:id="rId58"/>
    <p:sldId id="316" r:id="rId59"/>
    <p:sldId id="317" r:id="rId60"/>
    <p:sldId id="318" r:id="rId61"/>
    <p:sldId id="319" r:id="rId62"/>
    <p:sldId id="320" r:id="rId63"/>
    <p:sldId id="321" r:id="rId64"/>
    <p:sldId id="322" r:id="rId65"/>
    <p:sldId id="308" r:id="rId66"/>
    <p:sldId id="336" r:id="rId67"/>
    <p:sldId id="338" r:id="rId68"/>
    <p:sldId id="323" r:id="rId69"/>
    <p:sldId id="325" r:id="rId70"/>
    <p:sldId id="339" r:id="rId71"/>
    <p:sldId id="340" r:id="rId72"/>
    <p:sldId id="326" r:id="rId73"/>
    <p:sldId id="341" r:id="rId74"/>
    <p:sldId id="354" r:id="rId75"/>
    <p:sldId id="355" r:id="rId76"/>
    <p:sldId id="356" r:id="rId77"/>
    <p:sldId id="357" r:id="rId78"/>
    <p:sldId id="358" r:id="rId79"/>
    <p:sldId id="359" r:id="rId80"/>
    <p:sldId id="362" r:id="rId81"/>
    <p:sldId id="363" r:id="rId82"/>
    <p:sldId id="365" r:id="rId83"/>
    <p:sldId id="366" r:id="rId84"/>
    <p:sldId id="367" r:id="rId85"/>
    <p:sldId id="342" r:id="rId86"/>
    <p:sldId id="343" r:id="rId87"/>
    <p:sldId id="344" r:id="rId88"/>
    <p:sldId id="345" r:id="rId89"/>
    <p:sldId id="346" r:id="rId90"/>
    <p:sldId id="327" r:id="rId91"/>
    <p:sldId id="328" r:id="rId92"/>
    <p:sldId id="329" r:id="rId93"/>
    <p:sldId id="330" r:id="rId94"/>
    <p:sldId id="331" r:id="rId95"/>
    <p:sldId id="332" r:id="rId96"/>
    <p:sldId id="333" r:id="rId97"/>
    <p:sldId id="368" r:id="rId98"/>
    <p:sldId id="334" r:id="rId99"/>
    <p:sldId id="369" r:id="rId100"/>
    <p:sldId id="370" r:id="rId101"/>
    <p:sldId id="371" r:id="rId102"/>
    <p:sldId id="372" r:id="rId103"/>
    <p:sldId id="373" r:id="rId104"/>
    <p:sldId id="374" r:id="rId105"/>
    <p:sldId id="375" r:id="rId106"/>
    <p:sldId id="376" r:id="rId107"/>
    <p:sldId id="377" r:id="rId108"/>
    <p:sldId id="378" r:id="rId109"/>
    <p:sldId id="379" r:id="rId110"/>
    <p:sldId id="347" r:id="rId111"/>
    <p:sldId id="348" r:id="rId112"/>
    <p:sldId id="349" r:id="rId113"/>
    <p:sldId id="350" r:id="rId114"/>
    <p:sldId id="351" r:id="rId115"/>
    <p:sldId id="352" r:id="rId116"/>
    <p:sldId id="335"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3F3"/>
    <a:srgbClr val="00FD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varScale="1">
        <p:scale>
          <a:sx n="82" d="100"/>
          <a:sy n="82" d="100"/>
        </p:scale>
        <p:origin x="720" y="67"/>
      </p:cViewPr>
      <p:guideLst/>
    </p:cSldViewPr>
  </p:slideViewPr>
  <p:outlineViewPr>
    <p:cViewPr>
      <p:scale>
        <a:sx n="33" d="100"/>
        <a:sy n="33" d="100"/>
      </p:scale>
      <p:origin x="0" y="-53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07:14:19.27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6:51:15.089"/>
    </inkml:context>
    <inkml:brush xml:id="br0">
      <inkml:brushProperty name="width" value="0.35" units="cm"/>
      <inkml:brushProperty name="height" value="0.35" units="cm"/>
      <inkml:brushProperty name="color" value="#FFFFFF"/>
    </inkml:brush>
  </inkml:definitions>
  <inkml:trace contextRef="#ctx0" brushRef="#br0">7475 716 24575,'7'4'0,"4"1"0,-1 1 0,1-2 0,0 1 0,0-2 0,1 0 0,17 3 0</inkml:trace>
  <inkml:trace contextRef="#ctx0" brushRef="#br0" timeOffset="-2">7577 798 24575,'-10'-5'0,"-3"-3"0,0-1 0,-14-11 0,19 13 0,0-1 0,1 0 0,0 0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7:29:45.385"/>
    </inkml:context>
    <inkml:brush xml:id="br0">
      <inkml:brushProperty name="width" value="0.35" units="cm"/>
      <inkml:brushProperty name="height" value="0.35" units="cm"/>
      <inkml:brushProperty name="color" value="#FFFFFF"/>
    </inkml:brush>
  </inkml:definitions>
  <inkml:trace contextRef="#ctx0" brushRef="#br0">3853 399 24575,'337'314'0,"23"21"0,-351-327 0,-5-6 0,-1 1 0,0-1 0,0 1 0,0 0 0,0 0 0,-1 0 0,1 0 0,-1 1 0,1-1 0,2 7 0,-8-5 0,-7-7 0,-12-8 0,20 9 0,-61-33 0,1-3 0,-59-46 0,-109-101 0,191 152 0,-111-93 0,97 85 0,-89-88 0,103 87 0,-2 2 0,-2 1 0,-57-38 0,88 70 0,7 9 0,6-1 0,-1 1 0,1-1 0,-1 0 0,1 0 0,0 0 0,0 0 0,0 0 0,0 0 0,0 0 0,2 2 0,26 37 0,2-1 0,45 45 0,-29-34 0,51 59-37,470 537-557,-394-454 594,-167-184 98,-9-7 119,-15-14 99,-58-53-316,-64-55 0,-166-111 0,-47 27 0,270 166 0,-1 3 0,-134-37 0,91 35 0,107 36 0,19 1 0,0 0 0,0 0 0,0 0 0,-1 1 0,1-1 0,0 0 0,0 0 0,0 0 0,0 1 0,0-1 0,-1 0 0,1 0 0,0 0 0,0 1 0,0-1 0,0 0 0,0 0 0,0 0 0,0 1 0,0-1 0,0 0 0,0 0 0,0 1 0,0-1 0,0 0 0,0 0 0,0 1 0,0-1 0,0 0 0,0 0 0,0 0 0,0 1 0,0-1 0,0 0 0,0 0 0,0 1 0,1-1 0,-1 0 0,2 4 0,1 0 0,0-1 0,0 1 0,0-1 0,0 0 0,6 5 0,100 80 0,2-5 0,5-6 0,137 70 0,-231-138 0,-22-9 0,0 0 0,0 0 0,0 0 0,0 0 0,0 0 0,0-1 0,0 1 0,1 0 0,-1 0 0,0 0 0,0 0 0,0 0 0,0 0 0,0 0 0,0-1 0,0 1 0,0 0 0,0 0 0,0 0 0,0 0 0,0 0 0,0-1 0,0 1 0,0 0 0,0 0 0,0 0 0,0 0 0,0 0 0,0-1 0,0 1 0,0 0 0,0 0 0,0 0 0,0 0 0,0 0 0,0 0 0,0-1 0,0 1 0,0 0 0,0 0 0,0 0 0,0 0 0,-1 0 0,1 0 0,0 0 0,0-1 0,0 1 0,0 0 0,0 0 0,0 0 0,-1 0 0,1 0 0,0 0 0,0 0 0,0 0 0,0 0 0,0 0 0,0 0 0,-1 0 0,1 0 0,0 0 0,0 0 0,-42-33 0,-274-159 0,-14 20 0,5 15 0,223 113 0,-134-39 0,209 76 0,-52-8 0,70 14 0,0 0 0,0 1 0,0 0 0,0 0 0,0 1 0,0 0 0,0 1 0,0 0 0,-14 5 0,19-5 0,1 0 0,-1 1 0,1-1 0,-1 1 0,1 0 0,0 0 0,0 0 0,0 0 0,0 0 0,1 1 0,0-1 0,-1 1 0,-2 6 0,-20 59 0,11-27 0,12-39 0,1 1 0,-1-1 0,1 1 0,0 0 0,0-1 0,1 1 0,-1 0 0,1 0 0,0-1 0,0 1 0,0 0 0,0 0 0,0-1 0,1 1 0,0 0 0,0-1 0,3 8 0,-2-7 0,1-1 0,-1 1 0,1 0 0,0-1 0,1 1 0,-1-1 0,0 0 0,1 0 0,0-1 0,0 1 0,0-1 0,0 1 0,0-1 0,8 2 0,18 7 0,1-2 0,0-1 0,0-2 0,47 4 0,132-2 0,-196-8 0,669-36 0,-656 34 0,-1-2 0,1-1 0,-1 0 0,0-2 0,-1-1 0,25-12 0,-48 20 0,-1-1 0,0 1 0,0-1 0,0 1 0,0-1 0,0 1 0,0-1 0,0 0 0,0 0 0,0 0 0,0 0 0,0 1 0,0-1 0,0 0 0,0 0 0,-1-1 0,1 1 0,-1 0 0,1 0 0,-1 0 0,1 0 0,0-3 0,-1 3 0,-1 0 0,1 0 0,-1 0 0,1 0 0,-1-1 0,1 1 0,-1 0 0,1 0 0,-1 0 0,0 1 0,0-1 0,1 0 0,-1 0 0,0 0 0,0 0 0,0 1 0,0-1 0,0 0 0,-2 0 0,-9-5 0,0 0 0,0 1 0,-19-4 0,21 6 0,-72-22-13,-1 5-1,-1 2 0,0 5 1,-1 3-1,-1 4 0,1 4 1,-1 3-1,1 4 0,0 4 1,0 4-1,-148 42 0,128-21-57,1 5-1,1 4 1,3 5-1,2 4 1,2 4-1,3 5 0,3 3 1,2 5-1,4 3 1,3 3-1,-74 90 1,151-160 70,-20 22 34,1 1 0,1 1 0,1 2 0,-20 40-1,40-69-13,0 0 1,-1 0-1,1 0 0,1 1 0,-1-1 0,0 0 0,0 0 0,1 0 0,0 1 0,-1-1 0,1 0 0,0 0 0,0 1 0,0-1 0,0 0 0,0 1 0,1-1 0,-1 0 0,1 0 0,0 1 0,-1-1 0,1 0 0,0 0 1,0 0-1,0 0 0,1 0 0,-1 0 0,3 3 0,1-2 6,0 1 1,1-1-1,-1-1 1,1 1-1,-1-1 1,1 0 0,0 0-1,0 0 1,0-1-1,0 0 1,10 0-1,61 3-25,-1-3 0,143-17 0,-203 15 0,440-57-1804,559-146-1,-694 118 1633,-225 55 179,119-55 0,-171 62 370,0-2-1,-1-1 1,-2-2 0,-1-2 0,-2-2-1,0-2 1,-3-1 0,-1-1 0,44-63-1,-66 82-376,0 0 0,-1-1 0,-1 0 0,10-27 0,-18 41 0,0 1 0,0-1 0,-1 0 0,0 0 0,0 0 0,0-1 0,-1 1 0,1 0 0,-1 0 0,-1 0 0,1 0 0,-1 0 0,0-1 0,0 1 0,0 0 0,0 0 0,-1 1 0,0-1 0,0 0 0,-1 1 0,1-1 0,-1 1 0,-6-8 0,-1 2 0,-2-1 0,0 2 0,0 0 0,0 0 0,-1 1 0,-1 1 0,1 0 0,-16-5 0,-10-1 0,-78-18 0,7 13-217,0 4-1,-1 5 1,-181 8-1,96 15-217,-233 47 0,271-30 258,-269 90-1,354-93 120,0 2 0,2 4 0,1 2 0,2 4 0,-102 78 0,125-77 569,1 3 1,3 1-1,-59 83 0,27-34-113,59-79-398,11-12 0,0 0 0,0-1 0,0 1 0,0 0 0,1 0 0,0 1 0,-1-1 0,1 0 0,0 1 0,-2 6 0,4-9 0,0 0 0,0-1 0,1 1 0,-1 0 0,0-1 0,1 1 0,-1-1 0,1 1 0,-1-1 0,1 1 0,-1-1 0,1 1 0,-1-1 0,1 0 0,-1 1 0,1-1 0,0 0 0,-1 1 0,1-1 0,0 0 0,-1 0 0,1 0 0,-1 1 0,1-1 0,0 0 0,0 0 0,-1 0 0,1 0 0,0 0 0,-1 0 0,1 0 0,0 0 0,-1-1 0,1 1 0,0 0 0,-1 0 0,1-1 0,-1 1 0,2-1 0,34-9 0,121-62 0,-82 36 0,749-330-1210,41 68 0,-832 290 1787,1 1 0,0 2 0,59-1 0,-90 6-542,37-3 70,-39 3-107,1 0 1,0 0-1,0 0 0,0-1 1,-1 1-1,1 0 1,0-1-1,0 0 0,-1 1 1,1-1-1,0 0 0,-1 0 1,1 0-1,-1 0 1,1 0-1,1-2 0,-3 2 2,0 1 0,1 0 0,-1-1 0,0 1 0,0-1 0,0 1 0,0-1 0,0 1 0,0 0 0,0-1 0,0 1 0,-1-1 0,1 1 0,0 0 0,0-1 0,0 1 0,0-1 0,0 1 0,-1 0 0,1-1 0,0 1 0,0 0 0,-1-1 0,1 1 0,0 0 0,-1-1 0,1 1 0,0 0 0,0 0 0,-1-1 0,1 1 0,-1 0 0,1 0 0,0 0 0,-1-1 0,-20-6 0,18 6 0,-33-9 0,-1 2 0,0 1 0,-46-2 0,67 8 0,-1120-43-1867,591 62 515,424-6 1633,1 5 0,-180 49 1,240-45 311,1 2 1,0 3 0,-79 48 0,110-59-594,0 0 0,0-2 0,-39 13 0,59-24 0,0 1 0,0-1 0,0 0 0,0-1 0,0 0 0,-1-1 0,1 1 0,0-1 0,-1-1 0,1 0 0,0 0 0,0-1 0,-1 0 0,1 0 0,1 0 0,-1-1 0,-13-7 0,18 8 0,0 0 0,1 0 0,-1 0 0,1 0 0,-1-1 0,1 1 0,0-1 0,0 1 0,0-1 0,0 0 0,0 0 0,0 0 0,1 0 0,0 0 0,-1 0 0,1 0 0,0-1 0,1 1 0,-1 0 0,1-1 0,-1 1 0,1 0 0,0-1 0,0 1 0,0-1 0,1 1 0,-1 0 0,1-1 0,0 1 0,0 0 0,2-6 0,1 1 0,-1 0 0,2 0 0,-1 0 0,1 0 0,0 1 0,1 0 0,0 0 0,0 0 0,0 1 0,14-11 0,-5 7 0,0 2 0,0 0 0,1 1 0,0 0 0,0 1 0,1 1 0,-1 0 0,1 2 0,0 0 0,33-2 0,-4 4 0,1 2 0,85 13 0,-42 1 0,-1 5 0,101 35 0,-136-36 0,-1 3 0,-1 2 0,-1 3 0,77 53 0,-124-78 0,17 16 0,-21-18 0,1 1 0,-1-1 0,0 0 0,1 1 0,-1-1 0,0 0 0,0 1 0,1-1 0,-1 1 0,0-1 0,0 0 0,0 1 0,0-1 0,1 1 0,-1-1 0,0 1 0,0-1 0,0 1 0,0-1 0,0 0 0,0 1 0,0-1 0,0 1 0,0-1 0,-1 1 0,1-1 0,0 0 0,0 1 0,0-1 0,0 1 0,-1-1 0,1 0 0,0 1 0,0-1 0,-1 1 0,1-1 0,0 0 0,0 1 0,-1-1 0,1 0 0,-1 0 0,1 1 0,0-1 0,-1 0 0,1 0 0,0 0 0,-1 1 0,1-1 0,-1 0 0,1 0 0,-1 0 0,1 0 0,0 0 0,-2 0 0,-8 3 0,-1-1 0,0-1 0,0 1 0,0-2 0,-17 0 0,10 0 0,-622-56 0,474 35 0,71 7 0,-51-4 0,126 19 0,19-1 0,1 0 0,0 0 0,-1 0 0,1 1 0,0-1 0,-1 0 0,1 0 0,0 0 0,-1 1 0,1-1 0,0 0 0,-1 0 0,1 1 0,0-1 0,0 0 0,-1 1 0,1-1 0,0 0 0,0 1 0,-1-1 0,1 0 0,0 1 0,0-1 0,0 0 0,0 1 0,0 0 0,0 1 0,1 1 0,-1-1 0,1 1 0,0-1 0,0 1 0,1-1 0,-1 0 0,0 1 0,1-1 0,-1 0 0,1 0 0,3 3 0,24 29 0,2-2 0,59 48 0,81 44 0,-134-100 0,72 34 0,-92-50 0,0-2 0,1 1 0,0-2 0,0-1 0,0 0 0,37 2 0,-50-5 0,-1-1 0,0 0 0,0 0 0,1-1 0,-1 0 0,0 1 0,0-1 0,0-1 0,0 1 0,0 0 0,0-1 0,0 0 0,0 0 0,-1 0 0,1-1 0,-1 1 0,1-1 0,-1 1 0,0-1 0,0 0 0,0-1 0,0 1 0,-1 0 0,0-1 0,1 0 0,-1 1 0,0-1 0,-1 0 0,1 0 0,-1 0 0,1 0 0,-1 0 0,0-8 0,1-4 0,0 1 0,-2-1 0,0 0 0,-1 1 0,0-1 0,-1 1 0,-8-30 0,-2 10 0,-1 1 0,-1 0 0,-2 1 0,-1 1 0,-2 0 0,-1 1 0,-37-44 0,7 19 0,-2 2 0,-99-80 0,-34-1 0,157 118 0,-1 1 0,0 2 0,-1 0 0,-62-18 0,91 32 0,-1-1 0,1 0 0,-1 1 0,0 0 0,1-1 0,-1 1 0,0 0 0,1 0 0,-1 0 0,0 0 0,1 0 0,-1 0 0,0 1 0,1-1 0,-1 0 0,1 1 0,-1 0 0,1-1 0,-1 1 0,1 0 0,-1 0 0,1-1 0,-1 1 0,1 0 0,0 0 0,0 1 0,-1-1 0,1 0 0,0 0 0,0 1 0,0-1 0,0 0 0,1 1 0,-1-1 0,0 1 0,0-1 0,1 1 0,-1-1 0,1 1 0,0 0 0,-1-1 0,1 4 0,-1 6 0,0 0 0,1 0 0,1 1 0,0-1 0,3 16 0,6 16 0,2-1 0,1 0 0,2 0 0,2-2 0,28 49 0,126 183 0,-138-223 0,2-2 0,3-2 0,1-1 0,2-1 0,2-3 0,77 56 0,-118-95 0,-1 0 0,1 0 0,-1 0 0,1 0 0,-1 0 0,1 0 0,-1-1 0,1 1 0,0-1 0,-1 1 0,1-1 0,2 0 0,-3 0 0,-1 0 0,1 0 0,-1 0 0,1 0 0,0 0 0,-1-1 0,1 1 0,-1 0 0,1 0 0,0-1 0,-1 1 0,1 0 0,-1-1 0,1 1 0,-1-1 0,1 1 0,-1 0 0,0-1 0,1 1 0,-1-1 0,1 0 0,-1 0 0,2-4 0,0 0 0,-1 0 0,0 1 0,0-1 0,-1 0 0,1 0 0,-1-6 0,-2-145 0,-1 98 0,10-113 0,-5 157 0,0 0 0,1 1 0,1 0 0,0-1 0,1 1 0,0 1 0,1-1 0,1 1 0,0 0 0,1 1 0,15-20 0,-10 18 0,0 1 0,1 0 0,0 0 0,0 2 0,1 0 0,1 0 0,0 2 0,18-8 0,13 0 0,0 1 0,1 2 0,1 3 0,0 2 0,78-3 0,-2 7 0,0 5 0,1 6 0,-2 5 0,192 44 0,-149-18 0,347 70 0,6-38 0,-226-66 0,-189-6 0,-96 1 0,-1 0 0,1 0 0,0-1 0,0 0 0,-1-1 0,1 0 0,-1 0 0,0-1 0,0 0 0,0-1 0,-1 1 0,0-2 0,1 1 0,-2-1 0,1 0 0,-1 0 0,9-11 0,-2 0 0,0 1 0,-2-2 0,0 0 0,-1 0 0,0-1 0,9-28 0,-15 32 0,-1-1 0,0 1 0,-1-1 0,-1 1 0,-1-1 0,-1-25 0,1-37 0,3 68 0,2 15 0,2 19 0,0 20 0,2 0 0,2-1 0,1 0 0,28 61 0,-38-99 0,0-1 0,1 0 0,-1 0 0,1-1 0,0 1 0,0 0 0,0-1 0,0 0 0,1 1 0,-1-1 0,1-1 0,0 1 0,8 4 0,1-1 0,0-1 0,0-1 0,17 4 0,-8-2 0,-11-1 0,0 1 0,-1 0 0,1 0 0,-1 1 0,-1 1 0,1 0 0,-1 0 0,8 10 0,-7-8 0,20 17 0,-1 2 0,-2 1 0,-1 2 0,32 49 0,-43-58 154,-9-14-371,-1 0 0,1 0 0,-1 1 0,-1 0 0,0-1 0,4 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7:29:50.61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0:12.023"/>
    </inkml:context>
    <inkml:brush xml:id="br0">
      <inkml:brushProperty name="width" value="0.35" units="cm"/>
      <inkml:brushProperty name="height" value="0.35" units="cm"/>
      <inkml:brushProperty name="color" value="#FFFFFF"/>
    </inkml:brush>
  </inkml:definitions>
  <inkml:trace contextRef="#ctx0" brushRef="#br0">857 879 24575,'417'-366'0,"-416"365"0,0 0 0,0 1 0,0-1 0,-1 0 0,1 0 0,0 1 0,0-1 0,0 0 0,-1 0 0,1 0 0,0 0 0,-1 0 0,1 0 0,0-2 0,-1 2 0,0 1 0,0 0 0,-1-1 0,1 1 0,0 0 0,0-1 0,0 1 0,0 0 0,-1 0 0,1-1 0,0 1 0,0 0 0,-1 0 0,1-1 0,0 1 0,0 0 0,-1 0 0,1 0 0,0 0 0,-1-1 0,1 1 0,0 0 0,0 0 0,-1 0 0,1 0 0,0 0 0,-1 0 0,1 0 0,-1 0 0,1 0 0,-1 0 0,-5 0 0,-1 0 0,0 0 0,1 1 0,-12 2 0,-395 124 0,270-78 0,-381 127 0,454-157 0,53-15 0,-1 0 0,-29 13 0,183-74 0,42-21 0,1425-649-1844,-1586 720 1848,28-14 48,-41 20 54,-6 2 69,-24 12 441,-473 206 53,-15-28-447,254-105-222,98-34 0,156-50 0,2-1 0,1 0 0,0 0 0,-1 0 0,1 1 0,0-1 0,0 1 0,0 0 0,0 0 0,-3 2 0,6-4 0,0 1 0,0-1 0,0 0 0,0 0 0,0 0 0,0 0 0,0 0 0,0 0 0,0 1 0,0-1 0,0 0 0,0 0 0,0 0 0,0 0 0,0 0 0,0 0 0,0 0 0,0 1 0,0-1 0,0 0 0,0 0 0,0 0 0,0 0 0,0 0 0,0 0 0,0 0 0,0 1 0,1-1 0,-1 0 0,0 0 0,0 0 0,0 0 0,0 0 0,0 0 0,0 0 0,0 0 0,0 0 0,1 0 0,-1 0 0,0 0 0,0 0 0,0 0 0,0 0 0,0 0 0,0 0 0,0 0 0,1 0 0,-1 0 0,0 0 0,0 0 0,0 0 0,0 0 0,0 0 0,0 0 0,1 0 0,-1 0 0,15 0 0,17-2 0,110-28 0,17-3 0,-133 29 0,0 1 0,0 2 0,1 1 0,27 2 0,-42 1 0,-1-1 0,1 1 0,0 1 0,-1 0 0,0 1 0,0 0 0,0 1 0,-1 0 0,0 0 0,0 1 0,0 0 0,-1 1 0,0 0 0,15 19 0,-5-4 0,-2 0 0,-1 2 0,-1 0 0,0 0 0,10 30 0,-12-24-341,-3 1 0,0 0-1,7 45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0:18.282"/>
    </inkml:context>
    <inkml:brush xml:id="br0">
      <inkml:brushProperty name="width" value="0.35" units="cm"/>
      <inkml:brushProperty name="height" value="0.35" units="cm"/>
      <inkml:brushProperty name="color" value="#FFFFFF"/>
    </inkml:brush>
  </inkml:definitions>
  <inkml:trace contextRef="#ctx0" brushRef="#br0">0 0 24575,'14'1'0,"-1"0"0,1 1 0,0 1 0,-1 0 0,0 1 0,1 0 0,20 10 0,86 53 0,-82-44 0,279 145 0,-263-138 0,-2 2 0,53 42 0,37 24 0,-58-49 0,68 44 0,-130-77 0,-1 0 0,22 23 0,-35-30 0,0 1 0,0 0 0,0 0 0,-1 1 0,-1 0 0,9 19 0,-6-8 0,-1 0 0,-1 0 0,6 36 0,-11-48 0,-1-1 0,0 1 0,-1-1 0,0 1 0,0 0 0,-1-1 0,0 1 0,-1-1 0,0 0 0,-1 1 0,-5 12 0,6-19 0,0 0 0,0 0 0,-1 0 0,0 0 0,1 0 0,-1-1 0,0 1 0,0-1 0,0 0 0,-1 0 0,1 0 0,0 0 0,-1-1 0,0 1 0,1-1 0,-1 0 0,0 0 0,1 0 0,-1-1 0,0 1 0,-6-1 0,-9 1 0,0-1 0,-37-5 0,-11-9 0,47 9 0,-39-5 0,52 9 0,1 1 0,-1 0 0,0 0 0,0 1 0,0 0 0,1 0 0,-1 1 0,1 0 0,-12 4 0,14-4 0,1 0 0,0 0 0,-1 0 0,1 0 0,0 1 0,0 0 0,0-1 0,0 1 0,1 0 0,-1 0 0,1 1 0,0-1 0,0 0 0,0 1 0,-1 3 0,-3 8 0,1-1 0,-5 27 0,7-28 0,0 1 0,-9 22 0,7-25 0,0-1 0,-1 0 0,0 0 0,0-1 0,-1 0 0,-1 0 0,1 0 0,-1-1 0,-1 0 0,1-1 0,-1 0 0,0 0 0,-1-1 0,0 0 0,-11 5 0,4-4 0,26-8 0,27-11 0,21-11 0,41-18 0,111-62 0,-165 73 0,15-7 0,22-11 0,-56 31 0,48-22 0,99-35 0,-155 66 0,0 0 0,-1-2 0,0 0 0,-1 0 0,0-1 0,0-1 0,-1-1 0,23-27 0,-37 40 0,1 0 0,-1-1 0,0 1 0,1-1 0,-1 1 0,1-1 0,-1 1 0,0-1 0,0 1 0,1-1 0,-1 1 0,0-1 0,0 1 0,0-1 0,0 1 0,1-1 0,-1 1 0,0-1 0,0 0 0,0 1 0,0-1 0,0 1 0,-1-1 0,1 1 0,0-1 0,0 0 0,0 1 0,0-1 0,-1 1 0,1-1 0,0 1 0,0-1 0,-1 1 0,1-1 0,0 1 0,-1 0 0,1-1 0,0 1 0,-1-1 0,1 1 0,-1 0 0,1-1 0,-1 1 0,1 0 0,-1-1 0,1 1 0,-1 0 0,1 0 0,-1 0 0,1-1 0,-1 1 0,0 0 0,1 0 0,-1 0 0,1 0 0,-1 0 0,0 0 0,-45-2 0,33 2 0,2-1 0,-1 0 0,0-1 0,1 0 0,0-1 0,0 0 0,-12-5 0,17 5 0,0 0 0,0 0 0,1-1 0,-1 0 0,1 0 0,0 0 0,0 0 0,1-1 0,-1 0 0,1 0 0,0 0 0,-4-8 0,3 4 0,-2-1 0,1 0 0,0-1 0,0 0 0,1 0 0,0-1 0,1 1 0,1-1 0,-3-15 0,-6-46 0,6 47 0,-3-55 0,9 53 0,2-125 0,-1 148 0,0 1 0,0 0 0,0 0 0,1 0 0,0 0 0,0 0 0,0 0 0,0 0 0,0 0 0,1 1 0,0-1 0,0 1 0,4-4 0,-5 5 0,0 0 0,-1 0 0,1 1 0,0-1 0,0 1 0,0 0 0,0 0 0,0-1 0,0 1 0,0 0 0,1 1 0,-1-1 0,0 0 0,1 1 0,-1-1 0,0 1 0,1 0 0,-1 0 0,0 0 0,1 0 0,-1 0 0,1 0 0,-1 0 0,0 1 0,5 1 0,-7-2-45,1 1-1,0-1 1,-1 0-1,1 1 1,-1-1-1,1 1 1,-1-1-1,1 1 1,0 0-1,-1-1 1,0 1-1,1-1 1,-1 1-1,1 0 1,-1-1-1,0 1 1,0 0-1,1 0 1,-1-1-1,0 1 1,0 0-1,0 0 1,0-1-1,0 1 0,0 0 1,0 0-1,0-1 1,0 1-1,0 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0:56.335"/>
    </inkml:context>
    <inkml:brush xml:id="br0">
      <inkml:brushProperty name="width" value="0.35" units="cm"/>
      <inkml:brushProperty name="height" value="0.35" units="cm"/>
      <inkml:brushProperty name="color" value="#FFFFFF"/>
    </inkml:brush>
  </inkml:definitions>
  <inkml:trace contextRef="#ctx0" brushRef="#br0">3066 1208 24575,'-86'86'0,"-103"96"0,-107 94-164,-1233 987-4502,1460-1212 4351,-169 138 1231,225-177-614,1 1 0,0 0 0,1 1 1,0 0-1,1 1 0,1 0 0,1 0 0,0 1 0,1 0 0,0 1 0,1-1 0,1 1 0,-3 23 0,7-37-302,0 0 0,1 0 0,0 0 0,-1 1 0,1-1 0,0 0 0,0 0 0,1 0 0,-1 0 0,2 5 0,-1-6 0,0-1 0,0 0 0,0 0 0,0 1 0,0-1 0,0 0 0,0 0 0,0 0 0,0 0 0,1 0 0,-1 0 0,0-1 0,1 1 0,-1 0 0,1-1 0,-1 1 0,1-1 0,-1 1 0,1-1 0,-1 0 0,1 1 0,-1-1 0,1 0 0,-1 0 0,1 0 0,0 0 0,1-1 0,11 0 0,1-1 0,-1 0 0,1-1 0,-1 0 0,16-7 0,79-34 0,-108 43 0,463-238-714,-15-32-192,512-344 108,-951 608 820,3-1 187,0-1-1,-1 0 1,0 0-1,-1-1 1,0-1-1,0 0 1,12-17 0,-20 23-164,-1-1 0,-1 0 0,1 1 0,-1-1 0,0 0 0,0 0 1,0 1-1,-1-1 0,0 0 0,0 0 0,-1 0 0,0 0 0,0 1 1,0-1-1,-2-6 0,1 3-40,-5-23-5,-2-1 0,0 2 0,-3-1 0,0 2 0,-2 0 0,-1 0 0,-2 1 0,-1 1 0,0 1 0,-3 0 0,0 2 0,-1 0 0,-1 2 0,-2 0 0,0 2 0,-1 0 0,-2 2 0,1 1 0,-2 2 0,-39-18 0,8 10 0,-2 2 0,0 3 0,-1 3 0,-1 2 0,-1 3 0,0 3 0,0 3 0,0 3 0,0 2 0,-71 10 0,114-7 0,0 0 0,0 1 0,1 1 0,0 1 0,0 1 0,-23 11 0,37-14 0,0-1 0,0 1 0,1 1 0,0-1 0,0 1 0,0 0 0,0 0 0,1 1 0,0 0 0,0 0 0,0 0 0,1 0 0,0 1 0,0 0 0,1 0 0,0 0 0,0 0 0,0 0 0,1 1 0,-2 13 0,3-17 0,1 1 0,-1-1 0,1 0 0,1 1 0,-1-1 0,1 1 0,-1-1 0,1 0 0,0 0 0,1 1 0,-1-1 0,1 0 0,0 0 0,0 0 0,0-1 0,0 1 0,1 0 0,0-1 0,-1 1 0,1-1 0,0 0 0,1 0 0,-1 0 0,0-1 0,1 1 0,0-1 0,0 0 0,-1 0 0,1 0 0,5 2 0,5 1 0,0 0 0,0-1 0,0-1 0,1 0 0,-1-1 0,1-1 0,28 0 0,-8-3 0,1-3 0,-1 0 0,0-2 0,-1-2 0,34-13 0,-22 4 0,-1-1 0,-1-3 0,46-30 0,-52 25 0,-1-1 0,-1-2 0,-2-1 0,-1-2 0,-2-1 0,-1-1 0,-2-2 0,-1-1 0,-2-1 0,-2-1 0,23-54 0,-28 53 0,-2-1 0,-2-1 0,-2-1 0,-2 0 0,-1 0 0,-3-1 0,-1 0 0,-3 0 0,-1 0 0,-3 0 0,-11-74 0,7 91 0,0 1 0,-2 0 0,-1 0 0,-1 1 0,-1 0 0,-2 1 0,0 0 0,-25-34 0,28 46 0,-1-1 0,-1 2 0,0 0 0,-1 0 0,0 1 0,0 1 0,-2 0 0,1 0 0,-1 2 0,0 0 0,-1 1 0,1 0 0,-1 1 0,-1 1 0,-24-5 0,12 6 6,-1 2 0,1 0 0,0 2 0,-1 2 0,1 0-1,-32 8 1,-4 4-108,-108 39-1,55-7-112,1 5-1,3 6 0,3 4 1,2 6-1,4 4 1,-174 152-1,243-190 167,1 2 0,2 1 0,2 2 0,1 1 0,2 2 0,2 0 1,-31 68-1,45-82 170,1 0 1,2 1-1,1 0 0,1 1 1,1 0-1,2 0 1,0 0-1,2 1 1,2-1-1,1 1 0,1-1 1,1 1-1,11 46 1,-10-62-95,1 1 0,1-1 0,-1 0 0,2 0 0,0 0 1,1-1-1,0 0 0,1-1 0,1 1 0,16 16 0,-12-17-19,0 0-1,1-1 0,0-1 1,0 0-1,1-1 0,1-1 1,0 0-1,28 8 0,0-4-52,2-2 0,-1-1 0,1-3 0,0-2 1,0-3-1,0-1 0,0-2 0,85-15 0,-25-5-90,0-4 0,172-68 0,-39-10 135,265-155 0,-446 224 0,-1-1 0,80-67 0,-135 101 29,-1 0 0,0 0 0,0 0 0,0 0 0,0 0 0,0 0-1,-1-1 1,1 1 0,0-1 0,-1 1 0,0-1 0,0 1 0,2-6 0,-3 7-16,0 0 0,0-1 0,-1 1 0,1-1 0,0 1 0,-1 0 0,1 0 0,0-1 0,-1 1 0,0 0 0,1 0 0,-1-1 0,0 1 0,0 0 0,1 0 1,-1 0-1,0 0 0,0 0 0,0 0 0,0 0 0,0 0 0,-1 1 0,1-1 0,0 0 0,0 1 0,0-1 0,-1 1 0,1-1 0,0 1 0,-3-1 0,-6-3-13,-1 1 0,0 1 0,0 0 0,0 0 0,0 1 0,0 0 0,-18 1 0,-4 3 0,-45 9 0,-4 7 0,0 3 0,-91 37 0,-147 88 0,228-97 0,-119 85 0,160-97 0,1 3 0,2 1 0,-65 76 0,102-104 0,-1 0 0,2 1 0,0 1 0,1 0 0,-11 25 0,17-32 0,-1 0 0,2 1 0,-1-1 0,2 1 0,-1-1 0,1 1 0,1 0 0,-1 0 0,2-1 0,-1 1 0,5 18 0,-4-24 0,0 0 0,1 0 0,-1 0 0,1 0 0,0 0 0,1-1 0,-1 1 0,0-1 0,1 1 0,0-1 0,0 0 0,0 0 0,0 0 0,1-1 0,-1 1 0,1-1 0,-1 1 0,1-1 0,0 0 0,0-1 0,6 3 0,6 1 0,0-1 0,0 0 0,1-2 0,22 2 0,4-2 0,-1-3 0,1-1 0,-1-2 0,0-2 0,0-2 0,59-19 0,-35 5 0,-2-3 0,-1-2 0,74-45 0,-97 49 0,-2-1 0,0-2 0,-2-2 0,56-55 0,-85 76 0,-1 0 0,0-1 0,0 0 0,-1 0 0,0 0 0,0 0 0,-1-1 0,5-13 0,-8 19 0,0-1 0,0 1 0,-1-1 0,1 0 0,-1 1 0,0-1 0,0 0 0,0 1 0,0-1 0,-1 0 0,0 1 0,1-1 0,-1 1 0,-1-1 0,1 1 0,0-1 0,-1 1 0,0 0 0,1 0 0,-1-1 0,0 1 0,-1 1 0,1-1 0,-5-4 0,-3-1 0,1 0 0,-1 1 0,-1 0 0,1 1 0,-1 0 0,0 1 0,-1 0 0,-19-5 0,-12-1 0,-49-5 0,-26 1 0,-1 4 0,-132 7 0,157 8 0,-1 4 0,1 4 0,-108 29 0,168-31 0,0 0 0,-62 30 0,83-33 0,-1 0 0,2 1 0,-1 1 0,1 0 0,1 0 0,0 1 0,0 0 0,1 1 0,-13 18 0,20-26 0,0 0 0,1 1 0,0-1 0,0 1 0,0 0 0,1-1 0,-1 1 0,1 0 0,0 0 0,0 0 0,0 0 0,0 1 0,1-1 0,-1 0 0,1 0 0,1 0 0,-1 0 0,0 0 0,1 1 0,0-1 0,0 0 0,0 0 0,0 0 0,1-1 0,-1 1 0,1 0 0,0 0 0,1-1 0,-1 1 0,0-1 0,1 0 0,0 0 0,5 6 0,5 1 0,0 0 0,0-1 0,1 0 0,0-1 0,0-1 0,1 0 0,23 7 0,25 5 0,1-2 0,1-3 0,1-2 0,70 2 0,-42-10 0,1-4 0,119-16 0,-177 11 0,-1-1 0,0-2 0,-1-2 0,1 0 0,43-21 0,-64 24 0,0-1 0,-1 0 0,0-1 0,0-1 0,-1 0 0,0 0 0,0-2 0,-1 1 0,-1-2 0,0 1 0,-1-2 0,0 1 0,15-30 0,-22 38 0,-1-1 0,0 1 0,0-1 0,0 1 0,-1-1 0,0 0 0,0 0 0,0 1 0,-1-1 0,0 0 0,0 0 0,0 0 0,-1 0 0,0 0 0,0 1 0,0-1 0,-1 0 0,0 1 0,0-1 0,0 1 0,-4-6 0,2 5 0,-1-1 0,0 1 0,0 0 0,-1 0 0,1 1 0,-2 0 0,1 0 0,0 0 0,-1 1 0,0 0 0,0 0 0,0 0 0,0 1 0,-1 0 0,-9-2 0,-17-3 0,-1 1 0,1 2 0,-1 1 0,0 2 0,-55 3 0,41 3 0,1 2 0,0 3 0,-67 19 0,55-8 0,1 3 0,0 2 0,2 2 0,-82 55 0,99-55 0,1 2 0,1 2 0,2 1 0,1 2 0,2 2 0,-46 61 0,66-78 0,1 0 0,1 1 0,1 0 0,1 0 0,0 1 0,2 0 0,0 1 0,-6 36 0,12-48 0,0 0 0,0 1 0,1-1 0,0 0 0,1 0 0,0 0 0,1 0 0,0 0 0,0-1 0,1 1 0,0 0 0,1-1 0,0 0 0,0 0 0,1 0 0,0 0 0,1-1 0,0 0 0,0 0 0,1 0 0,10 8 0,0-2 0,1-2 0,0 0 0,0-1 0,1 0 0,1-2 0,0 0 0,0-2 0,1 0 0,32 6 0,0-3 0,0-3 0,91 0 0,-82-8 0,0-2 0,0-3 0,-1-3 0,0-2 0,-1-4 0,63-22 0,-107 31 0,1-1 0,21-12 0,-35 18 0,0-1 0,-1 1 0,1-1 0,0 0 0,-1 0 0,1 0 0,-1 0 0,1 0 0,-1-1 0,0 1 0,0-1 0,0 1 0,0-1 0,-1 0 0,1 0 0,-1 0 0,1 0 0,-1 0 0,0 0 0,0 0 0,0-3 0,-1 3 0,-1 1 0,1 0 0,-1-1 0,1 1 0,-1 0 0,0 0 0,0-1 0,0 1 0,0 0 0,-1 0 0,1 0 0,0 0 0,-1 0 0,1 1 0,-1-1 0,0 0 0,0 1 0,1-1 0,-3 0 0,-43-25 0,18 16 0,-1 0 0,0 2 0,0 1 0,-57-7 0,-133-2 0,186 16 0,-131-5 0,-188 17 0,282-5 0,1 4 0,0 3 0,0 3 0,2 3 0,-87 36 0,134-46 0,1 2 0,0 0 0,0 1 0,2 1 0,-1 1 0,2 1 0,0 0 0,-28 33 0,38-39 0,0 0 0,0 0 0,1 0 0,1 1 0,-1 0 0,2 0 0,-1 0 0,1 1 0,1 0 0,0-1 0,0 1 0,1 0 0,1 1 0,0-1 0,0 0 0,1 0 0,1 0 0,0 1 0,4 20 0,-3-25 0,1-1 0,0 0 0,0 0 0,0 0 0,1 0 0,0 0 0,0-1 0,0 0 0,1 0 0,-1 0 0,1 0 0,0-1 0,1 0 0,-1 0 0,1 0 0,0-1 0,7 4 0,10 4 0,1-2 0,0 0 0,34 7 0,6-2 0,0-3 0,0-3 0,1-2 0,0-3 0,85-8 0,-74-2 0,1-4 0,-2-3 0,0-4 0,89-32 0,-120 34 0,0-3 0,-2-1 0,44-28 0,-68 37 0,0-1 0,-1-1 0,-1-1 0,-1 0 0,1-1 0,-2-1 0,0 0 0,-2-1 0,14-22 0,-22 33 0,-1-1 0,0 1 0,0-1 0,0 0 0,-1 0 0,0 0 0,-1-1 0,1 1 0,-1-12 0,-1 16 0,0 0 0,0-1 0,-1 1 0,1 0 0,-1 0 0,0 0 0,0-1 0,0 1 0,0 0 0,0 0 0,-1 1 0,0-1 0,1 0 0,-1 0 0,0 1 0,0-1 0,0 1 0,-1-1 0,1 1 0,-1 0 0,1 0 0,-1 0 0,-4-2 0,-5-2 0,0 1 0,-1 0 0,0 1 0,1 1 0,-1 0 0,-27-3 0,-84 2 0,108 4 0,-38 0 0,0 4 0,0 1 0,0 3 0,1 2 0,-68 22 0,81-18 0,2 1 0,0 2 0,0 2 0,2 1 0,0 2 0,2 1 0,-49 43 0,72-55 0,1 0 0,-1 0 0,2 1 0,-12 19 0,17-25 0,0 0 0,1 0 0,0 0 0,0 1 0,1-1 0,-1 1 0,1 0 0,1 0 0,0 0 0,0 0 0,-1 12 0,3-17 0,-1 0 0,1 0 0,0-1 0,-1 1 0,1 0 0,0-1 0,0 1 0,0 0 0,0-1 0,0 1 0,0-1 0,1 1 0,-1-1 0,0 0 0,1 0 0,-1 1 0,1-1 0,-1 0 0,1 0 0,0-1 0,-1 1 0,1 0 0,0 0 0,0-1 0,0 1 0,-1-1 0,4 1 0,7 1 0,0 0 0,0-1 0,13 0 0,-23 0 0,54-2 0,-1-2 0,1-2 0,87-20 0,161-62 0,-177 40 0,231-121 0,-350 164 0,0 0 0,-1-1 0,0 0 0,0-1 0,10-9 0,-16 14 0,0 0 0,0 0 0,0 0 0,-1 0 0,1 0 0,0 0 0,0 0 0,-1-1 0,1 1 0,-1 0 0,1-1 0,-1 1 0,1 0 0,-1-1 0,0 1 0,0-1 0,1 1 0,-1 0 0,0-1 0,0 1 0,-1-1 0,1 1 0,0 0 0,0-1 0,-1 1 0,1-1 0,-1 1 0,1 0 0,-1-1 0,1 1 0,-1 0 0,0 0 0,0 0 0,0 0 0,1-1 0,-1 1 0,0 0 0,0 0 0,-1 1 0,1-1 0,0 0 0,0 0 0,-2 0 0,-3-3 0,1 1 0,-1-1 0,0 2 0,-1-1 0,1 1 0,0 0 0,-1 0 0,-11-1 0,-59-3 0,60 6 0,-52 0 0,0 3 0,1 3 0,-105 23 0,81-7 0,2 4 0,-94 41 0,151-53 0,-1-2 0,1 2 0,0 2 0,1 1 0,-54 38 0,82-51 0,0-1 0,0 1 0,0 0 0,1 0 0,0 0 0,0 0 0,0 1 0,0-1 0,1 1 0,0 0 0,-1 0 0,2 0 0,-3 10 0,3-12 0,1 0 0,0-1 0,0 1 0,0 0 0,0 0 0,1 0 0,-1 0 0,1 0 0,-1 0 0,1 0 0,0 0 0,0 0 0,1-1 0,-1 1 0,1-1 0,-1 1 0,1-1 0,0 1 0,0-1 0,0 0 0,0 0 0,0 0 0,0 0 0,1 0 0,-1 0 0,4 1 0,8 5 0,0 0 0,1-1 0,0-1 0,0-1 0,29 7 0,86 9 0,-104-18 0,70 6 0,1-5 0,-1-4 0,1-4 0,-1-4 0,135-29 0,0-18 0,229-86 0,-424 129 0,-17 7 0,0-1 0,0-1 0,-1 0 0,1-2 0,-2 0 0,1-1 0,22-17 0,-39 26 0,0 1 0,0-1 0,0 0 0,0 0 0,0 0 0,0 0 0,0 0 0,0 0 0,0 0 0,0 0 0,-1 0 0,1-1 0,0 1 0,-1 0 0,1 0 0,-1-1 0,1 1 0,-1 0 0,0-1 0,1 1 0,-1 0 0,0-1 0,0 1 0,0-1 0,0 1 0,0 0 0,0-1 0,-1 1 0,1-1 0,0 1 0,-1 0 0,1-1 0,-1 1 0,1 0 0,-1 0 0,0-1 0,1 1 0,-1 0 0,0 0 0,0 0 0,-1-1 0,-2-2 0,-1 1 0,1 0 0,-1 0 0,1 1 0,-1-1 0,0 1 0,0 0 0,0 0 0,-11-2 0,-47-5 0,0 2 0,-1 3 0,-81 6 0,133-2 0,-39 1 0,0 3 0,1 2 0,-1 2 0,2 2 0,-56 18 0,83-20 0,0 0 0,1 2 0,0 0 0,0 1 0,1 1 0,1 1 0,0 1 0,0 1 0,2 0 0,0 1 0,1 1 0,0 1 0,-18 26 0,28-34 0,0 0 0,1 0 0,0 0 0,0 1 0,1 0 0,1 0 0,0 0 0,0 0 0,1 0 0,-1 22 0,3-27 0,0-1 0,1 1 0,-1 0 0,1-1 0,1 1 0,-1 0 0,1-1 0,0 0 0,0 1 0,1-1 0,-1 0 0,1 0 0,0 0 0,1-1 0,-1 1 0,1-1 0,0 0 0,0 1 0,0-2 0,1 1 0,-1-1 0,1 1 0,8 3 0,4 2 0,-1-2 0,1 0 0,1-1 0,-1 0 0,29 4 0,95 5 0,-115-13 0,116 6 0,0-6 0,197-23 0,-226 7 0,-1-6 0,0-5 0,164-59 0,-249 75 0,-21 8 0,-1 0 0,1 0 0,-1-1 0,0 0 0,1 0 0,-1-1 0,0 1 0,0-1 0,-1 0 0,1-1 0,4-3 0,-9 7 0,1-1 0,-1 1 0,0 0 0,0 0 0,1-1 0,-1 1 0,0 0 0,0-1 0,1 1 0,-1-1 0,0 1 0,0 0 0,0-1 0,0 1 0,0-1 0,1 1 0,-1 0 0,0-1 0,0 1 0,0-1 0,0 1 0,0 0 0,0-1 0,0 1 0,-1-1 0,1 1 0,0-1 0,0 1 0,0 0 0,0-1 0,0 1 0,-1 0 0,1-1 0,0 1 0,0-1 0,-1 1 0,1 0 0,0 0 0,0-1 0,-1 1 0,1 0 0,0-1 0,-1 1 0,1 0 0,-1 0 0,1 0 0,0-1 0,-1 1 0,1 0 0,-1 0 0,1 0 0,-30-6 0,-7 4 0,0 2 0,-74 9 0,79-6 0,-576 84-498,-9 30-292,296-54 614,-319 79 999,631-140-732,1 0 1,0 1 0,0 0-1,0 0 1,1 1 0,-9 5-1,17-9-91,-1 0 0,0 0 0,1 0 0,-1 0 0,0 0 0,0 0 0,1 0 0,-1 0 0,0 0 0,0 0 0,1 1 0,-1-1 0,0 0 0,0 0 0,1 0 0,-1 0 0,0 0 0,0 1 0,0-1 0,1 0 0,-1 0 0,0 1 0,0-1 0,0 0 0,0 0 0,0 0 0,1 1 0,-1-1 0,0 0 0,0 1 0,0-1 0,0 0 0,0 0 0,0 1 0,0-1 0,0 0 0,0 0 0,0 1 0,0-1 0,0 0 0,0 1 0,0-1 0,0 0 0,0 0 0,0 1 0,-1-1 0,1 0 0,0 0 0,0 1 0,0-1 0,0 0 0,0 0 0,-1 0 0,1 1 0,0-1 0,0 0 0,0 0 0,-1 0 0,1 0 0,0 1 0,0-1 0,-1 0 0,1 0 0,0 0 0,0 0 0,-1 0 0,1 0 0,-1 0 0,28 4 0,-26-4 0,161 2 0,205-23 0,-235 11 0,853-90 0,-894 87 0,0 4 0,149 5 0,-258 5 0,1 2 0,-27 6 0,5-1 0,-537 79 0,-6-31 0,538-52 0,-192 24 0,138-15 0,94-13 0,0 1 0,0 0 0,0 0 0,0 0 0,0 1 0,1 0 0,-6 2 0,8-4 0,1 1 0,-1-1 0,0 0 0,1 1 0,-1-1 0,1 1 0,-1-1 0,1 1 0,-1-1 0,1 1 0,0-1 0,-1 1 0,1-1 0,-1 1 0,1-1 0,0 1 0,0 0 0,-1-1 0,1 1 0,0-1 0,0 1 0,0 0 0,0-1 0,0 1 0,0 0 0,0-1 0,0 1 0,0 0 0,0-1 0,0 1 0,0 0 0,0-1 0,0 1 0,1 0 0,-1-1 0,0 1 0,0-1 0,1 1 0,-1 0 0,0-1 0,1 1 0,-1-1 0,1 1 0,-1-1 0,1 1 0,-1-1 0,1 1 0,-1-1 0,1 0 0,-1 1 0,2-1 0,4 5 0,1-1 0,0-1 0,-1 1 0,1-1 0,1 0 0,-1-1 0,12 3 0,61 9 0,-60-11 0,113 10 0,217-7 0,-230-7 0,-63 1 0,46 2 0,-1-6 0,170-26 0,-170 13 0,-74 13 0,-22 3 0,-8 1 0,-137 12 0,-557 30 0,602-41 0,-129-4 0,221 3 0,1 0 0,0 0 0,0 0 0,0 0 0,0-1 0,0 1 0,-1 0 0,1 0 0,0-1 0,0 1 0,0-1 0,0 1 0,0-1 0,0 1 0,0-1 0,-2-1 0,4 2 0,-1-1 0,0 1 0,0-1 0,0 1 0,0-1 0,0 1 0,0 0 0,0-1 0,1 1 0,-1-1 0,0 1 0,0 0 0,1-1 0,-1 1 0,0-1 0,1 1 0,-1 0 0,0 0 0,1-1 0,-1 1 0,0 0 0,1-1 0,-1 1 0,1 0 0,-1 0 0,1-1 0,43-17 0,51-9 0,189-29 0,-201 43 0,929-135-577,-219 35 175,-747 106 402,345-62 0,-306 49 0,-2-3 0,127-53 0,-188 66 70,0 0-1,-1-2 1,0 0 0,-1-2 0,0 0 0,30-29 0,-45 38-42,0-1 1,0 0-1,-1 1 0,0-2 0,0 1 0,-1 0 0,1-1 0,-1 1 0,-1-1 0,1 0 0,1-10 0,-3 11-18,-1 0-1,0 0 1,0 0-1,0 0 1,-1 0 0,0 0-1,0 0 1,0 1-1,-1-1 1,0 0-1,0 1 1,0-1 0,-1 1-1,0-1 1,-6-7-1,-1-1-9,-1 0 0,0 2 0,-1-1 0,-1 1 0,0 1 0,0 0 0,-1 1 0,0 1 0,-1 0 0,-21-9 0,-14-3 0,0 2 0,-53-12 0,-31-4 0,-2 6 0,0 6 0,-2 5 0,0 7 0,-1 6 0,-256 23 0,213 13 0,152-24 0,1 1 0,0 2 0,-52 24 0,75-30 0,-1-1 0,1 1 0,0 1 0,0-1 0,1 1 0,-1 0 0,1 0 0,0 1 0,1-1 0,-1 1 0,1 0 0,-4 7 0,7-10 0,-1 0 0,1 1 0,0-1 0,0 1 0,0-1 0,0 1 0,1-1 0,-1 1 0,1 0 0,0-1 0,0 1 0,0 0 0,1-1 0,-1 1 0,1-1 0,0 1 0,0-1 0,0 1 0,1-1 0,-1 0 0,1 1 0,0-1 0,-1 0 0,2 0 0,-1 0 0,4 4 0,-2-3 0,1 0 0,-1 1 0,1-2 0,0 1 0,0 0 0,1-1 0,-1 0 0,10 3 0,10 4 0,1-2 0,0-1 0,36 6 0,212 14 0,146-21-164,963-89-2259,7-80 191,-116-44 779,-1238 201 1864,-14 2 224,1 0-1,-1-1 0,40-16 1,-49 11 300,-13 10-899,-1-1 1,1 1 0,0-1 0,-1 1 0,1-1 0,-1 1-1,1-1 1,0 1 0,-1-1 0,1 1 0,-1 0 0,0-1-1,1 1 1,-1 0 0,1-1 0,-1 1 0,1 0-1,-1 0 1,0 0 0,1-1 0,-1 1 0,0 0 0,1 0-1,-1 0 1,1 0 0,-1 0 0,-1 0 0,-30-4 380,0 2 1,-40 1 0,53 1-376,-569 28-15,-4 30-975,-318 56-669,11 42 1397,779-132 93,2 5 0,-174 68 0,287-95 155,-1 0-1,1 1 0,0-1 1,0 1-1,0 1 0,0-1 1,0 1-1,-5 5 0,10-8-15,-1 0-1,1-1 0,-1 1 1,1 0-1,-1-1 0,1 1 1,0 0-1,-1-1 1,1 1-1,0 0 0,0 0 1,0-1-1,-1 1 0,1 0 1,0 0-1,0 0 1,0-1-1,0 1 0,0 0 1,1 0-1,-1 0 0,0-1 1,0 1-1,0 0 1,1 0-1,-1 0 0,2 1 20,-1 0 0,1 0-1,0-1 1,0 1 0,0-1 0,-1 1-1,1-1 1,1 0 0,-1 1 0,0-1-1,0 0 1,0-1 0,4 2-1,27 8 265,1-2 0,0-1 0,0-2-1,65 2 1,-53-4-196,269 10-145,149-14-773,1148-92-1854,6-95-552,-1267 138 2242,-211 31 594,433-79 164,-559 95 433,-2 0 143,0 1 1,-1-2 0,1 0-1,18-8 1,-30 12-333,0 0 0,-1 0 1,1 0-1,0-1 1,0 1-1,-1 0 0,1 0 1,0 0-1,-1 0 0,1 0 1,0 0-1,0 0 1,-1 0-1,1-1 0,0 1 1,0 0-1,0 0 1,-1 0-1,1 0 0,0-1 1,0 1-1,0 0 1,-1 0-1,1-1 0,0 1 1,0 0-1,0 0 1,0-1-1,0 1 0,0 0 1,0 0-1,-1-1 0,1 1 1,0 0-1,0-1 1,0 1-1,0 0 0,0 0 1,0-1-1,0 1 1,0 0-1,1-1 0,-1 1 1,0 0-1,0 0 1,0-1-1,0 1 0,0 0 1,0 0-1,0-1 1,1 1-1,-1 0 0,0 0 1,0-1-1,0 1 0,1 0 1,-1 0-1,0 0 1,0 0-1,1-1 0,-1 1 1,0 0-1,0 0 1,1 0-1,-1 0 0,0 0 1,0 0-1,1 0 1,-33-6 608,-235-1 1104,208 8-1498,-285 7 421,-104 9-1188,-1662 196-2745,1697-134 2454,-549 193-1300,570-120 3956,365-141-1487,11-5 89,0 1 0,1 0 0,-1 1 0,2 1 0,-19 13 0,32-21-335,0-1 0,0 1-1,0 0 1,0 0 0,0 0 0,0 0-1,0 0 1,0 0 0,0 0 0,1 0-1,-1 0 1,0 0 0,1 0-1,-1 1 1,1-1 0,-1 0 0,1 0-1,-1 1 1,1 1 0,0-2-39,1-1 1,-1 1-1,0 0 1,1 0 0,-1-1-1,1 1 1,-1 0-1,1-1 1,-1 1-1,1 0 1,-1-1-1,1 1 1,-1-1 0,1 1-1,0-1 1,0 0-1,-1 1 1,1-1-1,0 1 1,0-1 0,-1 0-1,1 0 1,1 1-1,8 1 124,0 0 0,0-1 0,0 0-1,11 0 1,52-3-138,75-10 1,-60 3-57,289-27-154,154-19-655,2181-293-4096,-2290 277 3932,-60 0 0,-152 25 825,-3-10 1,235-95-1,-401 134 1109,-1-1 1,66-41-1,-105 58-869,1 0 0,-1 0 0,0 0 1,1 0-1,-1 0 0,0 0 0,0 0 0,0 0 0,0 0 0,0-1 1,0 1-1,0 0 0,0-1 0,0 1 0,-1-1 0,1 1 0,0-3 1,-1 3-34,0 0 0,-1 0 0,1 0 0,-1 1 0,1-1 0,-1 0 0,1 0 0,-1 0 0,1 0 0,-1 0 0,0 0 0,1 1 0,-1-1 0,0 0 0,0 1 0,1-1 0,-1 0 0,0 1 0,0-1 0,0 1 0,0-1 0,0 1 0,0 0 0,0-1 0,0 1 0,0 0 0,0 0 0,0 0 0,-2-1 0,-65-7 934,-362 3 360,320 8-1229,-423 14-184,-1680 112-3698,1803-87 2785,117-3-157,1 14 1,-298 94-1,481-109 2022,68-22 408,-1-2-1,-53 11 1,171-45 1601,421-97-2199,-9 10-856,2568-443-4278,-2948 533 4199,49-7 49,246-69 1,-374 81 340,-22-3 1483,-7 15-1603,-1 0 0,1 0 0,0 0 0,0 0 0,-1 0 0,1 0 0,-67-5 956,-556 23 622,555-15-1572,-580 40-688,-1964 182-3121,2178-178 3418,80-4-371,263-31 553,-924 126-140,920-126 1299,87-13-491,12-5-1,10-2-163,0 0-1,25-9 1,143-52 655,137-39-328,127-25-1290,67 0-864,6 22 0,990-80 0,110 146-251,-1503 44 2069,-24-1 473,161 3 4314,-305 5-3175,-289 11-1171,197-12-714,-377 12-210,-139 4-655,-3366 221-6062,3987-239 6820,-454 42-1429,170 6 3570,294-43-315,83-15-581,352-67 227,-208 35-1184,383-71-882,2424-372-1067,-2630 435 903,-75 11-133,-197 23 657,79-9 522,198-50 0,-378 72-142,0-1-1,0 1 0,-1-1 1,1 1-1,0-1 0,0 1 1,0-1-1,0 0 0,-1 0 1,1 0-1,0 0 0,-1 0 1,1 0-1,-1-1 0,1 1 1,-1 0-1,2-4 0,-3 5-53,0 0 0,0-1 0,0 1 0,0-1 0,0 1 0,0-1 0,0 1 0,-1 0 0,1-1 0,0 1 0,0-1 0,-1 1 0,1 0 0,0-1 0,0 1 0,-1 0 0,1-1 0,0 1 0,-1 0 0,1-1 0,-1 1 0,1 0 0,0 0 0,-1-1 0,1 1 0,-1 0 0,0 0 0,-30-8 532,-38-1 233,-137 2 0,82 6-422,-364-3 282,-2910 96-6227,3068-69 4588,-74 20-740,310-28 2218,0 4 0,-104 36 0,193-54-417,-7 3 300,0 0-1,0 1 1,0 0 0,-15 10-1,20 1 1032,21-16-852,24-5-42,-1-2 0,52-16 0,0-1-94,213-54 234,1027-227-1656,36 116-301,-382 185 2920,-888 6 452,-195 14-2050,-103 3-20,-136 7-164,-453 23-1457,-128 10 87,220 10 617,13 51-103,418-44 824,223-60 960,0 3-1,2 1 1,-68 43 0,107-60-604,1 0-1,0 0 1,0 0 0,0 1 0,0-1 0,1 1 0,0 0-1,-1 0 1,1 0 0,1 1 0,-1-1 0,1 1 0,-1 0-1,-1 5 1,4-8-160,0-1 0,1 1 0,-1-1 0,0 1 0,1-1 0,-1 1 0,1-1 0,-1 1 0,1-1 0,-1 0 0,1 1 0,0-1 0,0 0 0,0 1 0,0-1 0,0 0 0,0 0 0,0 0 0,0 0 0,0 0 0,1 0 0,-1 0 0,0 0 0,1-1 0,-1 1 0,1 0 0,0 0 0,47 18 0,-10-9 0,0-2 0,0-1 0,1-2 0,43-1 0,-39-2 0,233 8-164,275-18-2139,852-121-1,-868 40 1298,-11-48 1668,-499 130-116,-21 6-292,0 0-1,1-1 1,-1 1-1,0-1 1,0 0 0,0-1-1,0 1 1,10-9 529,-15 11-739,0 0 0,0-1 0,1 1 0,-1 0 0,0-1 0,0 1 0,0-1 0,0 1 0,0-1 1,0 1-1,0 0 0,0-1 0,0 1 0,0-1 0,0 1 0,0-1 0,0 0 0,-13-7 579,6 6-565,-1 1-1,1 0 1,-1 0-1,-12 1 1,-86 5-28,-150 27 0,118-11-37,-2459 417-4800,2522-423 4610,-17 2 114,0 3 0,-140 53 0,202-61 1394,1 3 0,-40 24-1,118-44-45,571-136-1786,230-47-420,-215 70 941,28-5 0,-637 117-5,14-2 61,0 1 1,59-3-1,-93 11 294,-20 0 100,-36 1 104,-316 1-877,-432 13-893,-78 40 489,453-27 639,296-23 1008,120-8-554,15-2 29,30-9 205,-23 9-527,435-143-590,124-39-369,-557 181 879,591-167-137,-413 126 132,235-24 1,-427 70 12,29-4 389,0 1 0,1 1 0,56 6 0,-121-2-371,5 1-22,-475 53-475,-332 32-781,30-45 952,542-26 1274,384-47 110,110-20-1077,336-30 0,196 31 0,-519 35 0,161 5 0,-401 11 0,-18 1 0,-28 3 0,-339 6 0,227-11 0,-184 23 0,325-22 0,-1 1 0,1 0 0,-24 9 0,30-6 0,16-4 0,29-2 0,293-29 0,18-2-164,476-50-1413,698-56-727,-1493 134 2480,223-10-860,-178 13 2775,95 10 0,-183-10-2017,0 0-1,0 0 1,1 1 0,-20 5-1,-4-1-70,-852 97-3,555-58 0,58-7 0,-75 20 0,263-45 0,77-11 0,1 0 0,-1-1 0,1-1 0,-1 1 0,1-1 0,0-1 0,-1 0 0,-7-2 0,14 3 0,0 1 0,0-1 0,1 0 0,-1 0 0,0 0 0,1 0 0,-1 0 0,1 0 0,-1 0 0,1-1 0,-1 1 0,1 0 0,0-1 0,0 1 0,0-1 0,0 1 0,0-1 0,0 0 0,0 1 0,0-1 0,1 0 0,-1 0 0,1 0 0,-1 0 0,1 1 0,0-1 0,0 0 0,-1 0 0,1 0 0,1 0 0,-1 0 0,0 0 0,1-3 0,0 2 0,0 1 0,0-1 0,0 0 0,1 1 0,-1-1 0,1 1 0,0 0 0,-1 0 0,1-1 0,0 1 0,0 0 0,0 0 0,0 1 0,1-1 0,-1 0 0,1 1 0,-1-1 0,1 1 0,-1 0 0,1 0 0,-1 0 0,4 0 0,54-10 0,93-4 0,-104 11 0,-39 4 0,-1-2 0,1 1 0,0-1 0,-1-1 0,0 0 0,0 0 0,0-1 0,12-6 0,-21 10 0,1 0 0,-1-1 0,1 1 0,-1 0 0,1 0 0,-1-1 0,1 1 0,-1 0 0,1-1 0,-1 1 0,1 0 0,-1-1 0,0 1 0,1-1 0,-1 1 0,0 0 0,1-1 0,-1 1 0,0-1 0,0 1 0,1-1 0,-1 1 0,0-1 0,0 1 0,0-1 0,0 0 0,-11-5 0,-26 1 0,36 5 0,-267-1 0,139 3 0,125-2 0,-1 0 0,0 0 0,0 0 0,1 1 0,-1 0 0,0 0 0,1 0 0,-8 3 0,10-3 0,1 0 0,0 0 0,-1 0 0,1 0 0,0 0 0,0 1 0,0-1 0,0 0 0,0 1 0,0-1 0,0 0 0,0 1 0,0-1 0,1 1 0,-1 0 0,1-1 0,-1 1 0,1-1 0,0 1 0,-1 0 0,1-1 0,0 1 0,0 0 0,0-1 0,0 1 0,1 0 0,0 2 0,-1 0 0,1 0 0,-1 0 0,1 0 0,1 0 0,-1-1 0,0 1 0,1 0 0,0-1 0,0 1 0,0-1 0,0 1 0,0-1 0,1 0 0,0 0 0,-1 0 0,1-1 0,4 4 0,-4-4 0,-1-1 0,1 1 0,0-1 0,-1 0 0,1 0 0,0 0 0,0 0 0,0 0 0,0-1 0,0 1 0,0-1 0,0 0 0,0 0 0,0 0 0,0 0 0,0 0 0,0-1 0,0 1 0,0-1 0,0 0 0,-1 0 0,1 0 0,5-3 0,136-62 0,-125 59 0,0 1 0,1 1 0,-1 1 0,1 1 0,38-1 0,-29 4 0,1 0 0,-1-1 0,0-1 0,46-9 0,-45 6 0,1 0 0,38 1 0,21-3 0,102-24 0,-164 28 0,-22 3 0,0-1 0,0 1 0,0-1 0,0 0 0,-1 0 0,1 0 0,0-1 0,-1 0 0,1 0 0,7-5 0,-12 7 0,-1-1 0,0 1 0,0 0 0,0 0 0,0 0 0,0-1 0,1 1 0,-1 0 0,0 0 0,0-1 0,0 1 0,0 0 0,0-1 0,0 1 0,0 0 0,0 0 0,0-1 0,0 1 0,0 0 0,0 0 0,0-1 0,0 1 0,0 0 0,0 0 0,-1-1 0,1 1 0,0 0 0,0 0 0,0-1 0,0 1 0,0 0 0,-1 0 0,1 0 0,0-1 0,0 1 0,0 0 0,-1 0 0,1 0 0,0 0 0,0-1 0,0 1 0,-1 0 0,1 0 0,0 0 0,0 0 0,-1 0 0,1 0 0,0 0 0,-1 0 0,1 0 0,0 0 0,0 0 0,-1 0 0,1 0 0,0 0 0,0 0 0,-1 0 0,-18-4 0,-75-1 0,-95 6 0,60 2 0,200-19 0,-50 13 0,15 0 0,-2-3 0,1 0 0,64-22 0,-99 28 0,0 0 0,0 0 0,1 0 0,-1 0 0,0 0 0,0 0 0,1 0 0,-1 0 0,0 0 0,0 0 0,0 0 0,1 0 0,-1 0 0,0 0 0,0-1 0,1 1 0,-1 0 0,0 0 0,0 0 0,0 0 0,1 0 0,-1 0 0,0-1 0,0 1 0,0 0 0,1 0 0,-1 0 0,0 0 0,0-1 0,0 1 0,0 0 0,0 0 0,0-1 0,1 1 0,-1 0 0,0 0 0,0 0 0,0-1 0,0 1 0,0 0 0,0 0 0,0-1 0,0 1 0,0 0 0,0 0 0,0-1 0,0 1 0,0 0 0,0 0 0,0-1 0,0 1 0,-1 0 0,1 0 0,0-1 0,-18-4 0,-28 2 0,2 2 0,-134 4 0,152 4 0,19-1 0,19 0 0,37 6 0,1-3 0,93 4 0,107-13 0,-116-2 0,-131 2 0,1 0 0,-1 0 0,1 0 0,0-1 0,-1 1 0,1-1 0,-1 0 0,1 0 0,-1 0 0,0-1 0,5-1 0,-3-1 0,-1 0 0,1 0 0,-1 0 0,0-1 0,-1 1 0,5-7 0,9-8 0,-12 18 0,-9 13 0,-19 39 0,3 1 0,2 1 0,2 0 0,3 1 0,-7 60 0,7 7 0,2 151 0,11-247 0,1 0 0,1 0 0,1 0 0,11 47 0,-10-61 0,0 0 0,0-1 0,1 0 0,0 0 0,1 0 0,0-1 0,0 0 0,1 0 0,1 0 0,-1-1 0,1 0 0,0-1 0,16 12 0,-2-6 0,1-1 0,0 0 0,1-2 0,0 0 0,0-2 0,1-1 0,46 8 0,3-5 0,111 1 0,-40-13-137,0-6 0,0-7 0,170-40 0,418-136-411,-259 27 1625,-437 154-1053,-37 10-24,0 0 0,0 1 0,0-1 0,0 0 0,0 0 0,0 0 0,0 0 0,0 0 0,0 0 0,0 0 0,0 0-1,0 1 1,0-1 0,0 0 0,0 0 0,0 0 0,0 0 0,0 0 0,0 0 0,0 0 0,0 0 0,0 0 0,0 0 0,0 1 0,0-1 0,0 0 0,1 0 0,-1 0 0,0 0 0,0 0 0,0 0 0,0 0 0,0 0 0,0 0 0,0 0-1,0 0 1,0 0 0,0 0 0,1 0 0,-1 0 0,0 0 0,0 0 0,0 0 0,0 0 0,0 0 0,0 0 0,0 0 0,0 0 0,1 0 0,-1 0 0,0 0 0,0 0 0,0 0 0,0 0 0,0 0 0,0 0 0,-23 11-3,-22 6 3,-92 20 0,122-34 0,-196 45 0,-678 123-1839,-23-60-24,561-90 1854,227-15 166,6 10 3269,117-16-3419,0 1 0,0-1-1,0 0 1,0 0 0,0 0 0,0 0-1,0 0 1,0-1 0,0 1 0,0 0-1,0 0 1,0-1 0,0 1 0,0-1-1,0 1 1,0-1 0,0 1 0,-1-1-1,2 0-4,0 1-1,0-1 0,-1 1 0,1-1 1,0 1-1,0-1 0,0 1 1,0-1-1,0 1 0,0-1 0,0 0 1,0 1-1,0-1 0,0 1 0,0-1 1,0 1-1,0-1 0,0 1 1,0-1-1,1 1 0,-1-1 0,0 1 1,0-1-1,1 0 0,2-3-5,0 0-1,0 0 1,1 0-1,-1 0 0,1 0 1,6-4-1,27-16 5,2 1 0,1 2 0,1 2 0,58-20 0,-60 24 0,493-164 0,-496 169 0,50-22 0,-77 28 0,-1 0 0,1 0 0,-1-1 0,0 0 0,-1 0 0,1-1 0,-1 0 0,0 0 0,-1-1 0,1 0 0,6-11 0,-11 16 0,-1 0 0,0 0 0,0-1 0,0 1 0,0-1 0,-1 1 0,1-1 0,-1 1 0,1-1 0,-1 1 0,0-1 0,0 1 0,0-1 0,0 0 0,-1 1 0,1-1 0,-1 1 0,1-1 0,-1 1 0,0-1 0,0 1 0,0 0 0,0-1 0,0 1 0,-1 0 0,1 0 0,-1 0 0,1 0 0,-3-2 0,-6-6 0,0 1 0,0 0 0,-1 1 0,-15-10 0,17 13 0,-50-30 0,-1 4 0,-2 2 0,-107-35 0,22 9 0,125 44 0,18 9 0,1 0 0,-1 0 0,1 0 0,-1 0 0,1 1 0,-1 0 0,0 0 0,0 0 0,-6-1 0,9 2 0,1 0 0,-1 1 0,0-1 0,1 0 0,-1 0 0,1 1 0,-1-1 0,1 0 0,-1 1 0,1-1 0,-1 0 0,1 1 0,-1-1 0,1 1 0,-1-1 0,1 1 0,-1-1 0,1 1 0,0-1 0,-1 1 0,1-1 0,0 1 0,0-1 0,-1 1 0,1 0 0,0-1 0,0 1 0,0-1 0,0 1 0,0 0 0,0-1 0,0 1 0,0 0 0,0-1 0,0 1 0,0-1 0,0 1 0,0 0 0,1-1 0,-1 2 0,8 27 0,-7-28 0,13 29 0,2 0 0,1 0 0,1-2 0,24 29 0,-15-19 0,6 9 0,-2-1 0,42 46 0,-63-80 0,1-1 0,0-1 0,1 1 0,0-2 0,1 0 0,0 0 0,0-1 0,26 11 0,-24-14 0,0-1 0,0-1 0,0 0 0,1-1 0,0-1 0,-1 0 0,1-2 0,16-1 0,19-4 0,54-14 0,56-14 0,-34 9 0,166-56 0,-3-10 0,-121 16 0,-89 37 0,-65 32 0,0 1 0,0 0 0,1 1 0,0 1 0,-1 0 0,22 0 0,99 4 0,-64 1 0,51-1 0,-123-1 0,1 0 0,-1 0 0,1 0 0,-1 0 0,1 0 0,-1 0 0,1 0 0,-1 0 0,1 0 0,-1 0 0,1 0 0,-1 0 0,1 1 0,-1-1 0,1 0 0,-1 0 0,0 0 0,1 1 0,-1-1 0,1 0 0,-1 0 0,1 1 0,-1-1 0,0 0 0,1 1 0,-1-1 0,0 1 0,1-1 0,-1 0 0,0 1 0,0-1 0,1 1 0,-1-1 0,0 1 0,0-1 0,0 1 0,0-1 0,0 1 0,0-1 0,1 0 0,-1 1 0,0-1 0,0 1 0,-1-1 0,1 1 0,0-1 0,0 1 0,0-1 0,0 1 0,0-1 0,0 1 0,-1-1 0,1 1 0,0-1 0,-1 1 0,-20 24 0,-42 22 0,-1-3 0,-127 66 0,112-67 0,-487 269 0,527-283 0,38-28 0,0 0 0,0 0 0,0 0 0,0 0 0,0 0 0,0 0 0,1 0 0,-1 0 0,0 0 0,1 1 0,-1-1 0,1 0 0,-1 0 0,1 2 0,0-2 0,0 0 0,0-1 0,0 1 0,1 0 0,-1-1 0,0 1 0,0 0 0,1-1 0,-1 1 0,0-1 0,1 1 0,-1-1 0,1 1 0,-1 0 0,1-1 0,-1 1 0,1-1 0,-1 0 0,1 1 0,0-1 0,-1 1 0,1-1 0,-1 0 0,1 0 0,0 1 0,-1-1 0,1 0 0,0 0 0,0 0 0,6 2 0,0-2 0,0 1 0,0-1 0,0 0 0,0 0 0,0-1 0,-1 1 0,1-2 0,11-2 0,-8 2 0,463-124 0,-3-29 0,-393 129 0,-68 23 0,11-3 0,-20 3 0,-11 2 0,-52 2 0,1 3 0,0 2 0,1 3 0,0 3 0,0 3 0,1 2 0,-95 41 0,153-57 0,-9 4 0,1 0 0,-1 0 0,-12 9 0,23-13 0,-1-1 0,0 1 0,1-1 0,-1 1 0,1-1 0,-1 1 0,0-1 0,1 1 0,-1-1 0,1 1 0,0 0 0,-1-1 0,1 1 0,0 0 0,-1-1 0,1 1 0,0 0 0,-1 0 0,1 0 0,0 0 0,1 0 0,-1-1 0,1 1 0,-1-1 0,1 1 0,-1-1 0,1 1 0,0-1 0,-1 1 0,1-1 0,-1 1 0,1-1 0,0 0 0,-1 1 0,1-1 0,0 0 0,0 0 0,-1 1 0,1-1 0,0 0 0,0 0 0,-1 0 0,1 0 0,1 0 0,15 1 0,1 0 0,0-1 0,-1-1 0,35-6 0,-25 3 0,213-34 0,258-75 0,-352 68 0,-123 36 0,-2 0 0,1-1 0,-1-1 0,23-17 0,-38 24 0,-1 0 0,0 0 0,0 0 0,-1-1 0,1 0 0,-1 0 0,0 0 0,0 0 0,-1-1 0,1 1 0,-1-1 0,0 0 0,-1 0 0,0 0 0,0 0 0,3-13 0,-5 13 0,0 0 0,0 1 0,0-1 0,-1 0 0,1 0 0,-1 1 0,-1-1 0,1 0 0,-1 1 0,0-1 0,0 1 0,-1 0 0,0 0 0,0 0 0,0 0 0,0 0 0,-1 1 0,-6-7 0,3 4 0,-1 0 0,0 0 0,0 1 0,0 0 0,-1 1 0,0 0 0,0 0 0,-13-4 0,-10-2 0,-38-7 0,55 14 0,10 3 0,1 0 0,-1 0 0,1 0 0,-1 0 0,1 1 0,-1 0 0,1 0 0,-1 0 0,0 0 0,1 1 0,-1 0 0,1 0 0,-1 0 0,1 0 0,-4 3 0,5-2 0,0 0 0,0 0 0,1 1 0,-1-1 0,1 1 0,0-1 0,0 1 0,0 0 0,0 0 0,0 0 0,0 0 0,1 0 0,0 1 0,0-1 0,0 0 0,0 1 0,0-1 0,0 0 0,1 1 0,-1 5 0,0 9 0,0 0 0,0 0 0,2 1 0,0-1 0,1 0 0,6 24 0,-5-30 0,1-1 0,1 1 0,0-1 0,0 0 0,1 0 0,0 0 0,1-1 0,1 0 0,-1 0 0,13 11 0,-8-9 0,1-2 0,1 1 0,-1-2 0,2 0 0,-1 0 0,2-2 0,-1 1 0,1-2 0,-1 0 0,2-1 0,-1-1 0,0 0 0,30 2 0,-22-5 0,0 0 0,0-1 0,-1-2 0,1 0 0,0-1 0,-1-2 0,1 0 0,-2-2 0,27-10 0,-39 13 0,-1-1 0,0 1 0,0-2 0,0 1 0,-1-1 0,1 0 0,-1-1 0,-1 0 0,1 0 0,-2-1 0,1 0 0,-1 0 0,6-10 0,-6 7 0,-1 0 0,0 0 0,-1 0 0,0-1 0,-1 0 0,0 0 0,-1 0 0,-1 0 0,0 0 0,0-20 0,-1 29 0,-5-65 0,5 63 0,-1-1 0,0 1 0,-1 0 0,1-1 0,-1 1 0,0 0 0,-1 0 0,1 0 0,-7-8 0,9 12 0,-1 0 0,1 0 0,-1 0 0,1 1 0,-1-1 0,0 0 0,0 0 0,1 1 0,-1-1 0,0 0 0,0 1 0,0-1 0,0 1 0,1-1 0,-1 1 0,0 0 0,0-1 0,0 1 0,0 0 0,0 0 0,0-1 0,0 1 0,0 0 0,0 0 0,0 0 0,0 0 0,0 0 0,0 1 0,0-1 0,-1 0 0,0 2 0,0-1 0,0 1 0,0-1 0,0 1 0,0-1 0,1 1 0,-1 0 0,1 0 0,-1 0 0,1 0 0,0 0 0,-2 3 0,-3 9 0,1 1 0,-8 27 0,13-40 0,-14 50 0,-24 120 0,38-171 0,0 0 0,-1 0 0,1 1 0,0-1 0,0 0 0,0 0 0,0 0 0,0 1 0,0-1 0,0 0 0,0 0 0,0 1 0,0-1 0,1 0 0,-1 0 0,0 0 0,1 0 0,-1 1 0,1-1 0,0 0 0,-1 0 0,1 0 0,0 0 0,-1 0 0,1 0 0,0-1 0,0 1 0,1 1 0,0-2 0,-1 0 0,1 0 0,-1 0 0,1 0 0,-1-1 0,1 1 0,-1 0 0,1-1 0,-1 1 0,0-1 0,1 0 0,-1 1 0,0-1 0,1 0 0,-1 0 0,0 0 0,0 0 0,0 0 0,0 0 0,0 0 0,0 0 0,0-1 0,1-1 0,23-28 0,-1-2 0,-2-1 0,-1-1 0,26-59 0,46-158 0,-79 316 0,0 44 0,56 208 0,-69-312 0,1 1 0,0-1 0,0 0 0,0 0 0,0 0 0,0-1 0,4 5 0,-6-7 0,1-1 0,-1 1 0,1 0 0,-1-1 0,1 1 0,0-1 0,-1 1 0,1-1 0,0 1 0,-1-1 0,1 0 0,0 1 0,0-1 0,-1 0 0,1 1 0,0-1 0,0 0 0,-1 0 0,1 0 0,0 0 0,0 0 0,0 0 0,-1 0 0,1 0 0,0 0 0,0 0 0,0 0 0,-1 0 0,1-1 0,0 1 0,0 0 0,-1-1 0,1 1 0,0 0 0,-1-1 0,1 1 0,0-1 0,-1 1 0,1-1 0,-1 1 0,1-1 0,0 0 0,-1 1 0,0-1 0,1 0 0,4-7 0,0 1 0,-1-1 0,0 1 0,0-1 0,-1 0 0,0 0 0,3-13 0,10-64 0,-14 74 0,6-73 0,-3-1 0,-7-91 0,1 554 0,5-360 0,3-25 0,8-31 0,-6-1 0,7-68 0,1-7 0,-9 78 0,38-142 0,-46 176 0,0 0 0,1 0 0,0 0 0,-1 0 0,1 1 0,0-1 0,0 0 0,0 0 0,0 1 0,0-1 0,0 1 0,1-1 0,-1 1 0,0 0 0,1-1 0,-1 1 0,1 0 0,0 0 0,-1 0 0,1 0 0,2-1 0,-3 2 0,1 1 0,-1-1 0,0 0 0,1 0 0,-1 1 0,1-1 0,-1 1 0,0-1 0,0 1 0,1 0 0,-1-1 0,0 1 0,0 0 0,0 0 0,1 0 0,-1 0 0,0 0 0,0 0 0,-1 0 0,1 0 0,0 0 0,0 0 0,0 1 0,-1-1 0,1 0 0,-1 1 0,2 1 0,8 19 0,-1-1 0,-1 1 0,-1 1 0,-1-1 0,-1 1 0,-1 1 0,-1-1 0,-1 0 0,-1 40 0,0-96 0,-1 0 0,-8-59 0,8 92 0,1 0 0,-1-1 0,0 1 0,0-1 0,0 1 0,0-1 0,-1 1 0,1-1 0,0 1 0,0-1 0,0 1 0,0-1 0,0 1 0,0-1 0,-1 1 0,1-1 0,0 1 0,0 0 0,-1-1 0,1 1 0,0 0 0,-1-1 0,1 1 0,0 0 0,-1-1 0,1 1 0,-1 0 0,1-1 0,-1 1 0,-5 14 0,-1 34 0,7-45 0,-22 170 0,7-73 0,-3 158 0,19-227 0,0-17 0,-1 1 0,0 0 0,-3 19 0,2-29 0,0 0 0,-1 0 0,1-1 0,-1 1 0,0-1 0,0 1 0,-1-1 0,1 0 0,-1 1 0,0-2 0,0 1 0,0 0 0,0 0 0,-5 2 0,-16 12 0,-2-1 0,1-2 0,-2-1 0,-41 17 0,3-2 0,-519 294 0,577-318 0,-31 19 0,35-23 0,24-16 0,116-77 0,225-114 0,-304 180 0,-38 17 0,-1 0 0,0-1 0,22-15 0,-34 20 0,-1 0 0,0-1 0,0 1 0,0-2 0,-1 1 0,0-1 0,0 1 0,0-1 0,-1-1 0,0 1 0,-1 0 0,4-10 0,13-39 0,-1-1 0,-3 0 0,13-97 0,-22 209 0,3-1 0,19 68 0,-28-121 0,-1 1 0,0 0 0,1-1 0,-1 1 0,1-1 0,-1 1 0,1-1 0,-1 1 0,1-1 0,0 0 0,0 1 0,0-1 0,0 0 0,0 1 0,0-1 0,0 0 0,1 0 0,-1 0 0,0 0 0,0 0 0,1 0 0,-1-1 0,1 1 0,-1 0 0,1-1 0,-1 1 0,1-1 0,2 1 0,-2-1 0,0-1 0,0 1 0,0-1 0,0 0 0,0 0 0,-1 1 0,1-1 0,0-1 0,0 1 0,-1 0 0,1 0 0,-1-1 0,1 1 0,-1 0 0,1-1 0,-1 0 0,0 1 0,0-1 0,0 0 0,0 0 0,0 1 0,1-5 0,13-31 0,-3-1 0,-1-1 0,-1 0 0,4-47 0,4-12 0,-8 52 0,-10 76 0,-20 45 0,12-53 0,2 1 0,-6 38 0,9 20 0,4-216 0,-2 124 0,-3 12 0,-6 23 0,4-9 0,-33 62 0,-3-1 0,-3-2 0,-3-2 0,-110 124 0,45-76 0,-210 171 0,284-259 0,-2-1 0,-1-3 0,-1-1 0,-2-2 0,0-1 0,-1-3 0,-2-2 0,-96 25 0,54-27 0,-1-3 0,-1-4 0,0-4 0,0-4 0,-138-14 0,198 8 0,-22-2 0,-1 2 0,-96 5 0,141-1 0,0 2 0,0 0 0,0 0 0,0 0 0,0 1 0,0 1 0,-13 6 0,23-10 0,0 0 0,0 0 0,-1 0 0,1 1 0,0-1 0,-1 0 0,1 0 0,0 0 0,0 0 0,-1 0 0,1 1 0,0-1 0,0 0 0,0 0 0,-1 0 0,1 1 0,0-1 0,0 0 0,0 0 0,0 1 0,0-1 0,-1 0 0,1 0 0,0 1 0,0-1 0,0 0 0,0 0 0,0 1 0,0-1 0,0 0 0,0 1 0,0-1 0,0 0 0,0 0 0,0 1 0,0-1 0,0 0 0,0 1 0,0-1 0,0 0 0,0 0 0,1 1 0,-1-1 0,17 7 0,18-3 0,0-1 0,0-2 0,0-1 0,57-8 0,-43 3 0,148-15 0,328-78 0,-361 51 0,-162 47 0,0 0 0,-1-1 0,1 1 0,0 0 0,-1-1 0,1 0 0,-1 1 0,1-1 0,-1 0 0,1 0 0,-1 0 0,0 0 0,1 0 0,-1 0 0,0 0 0,0 0 0,1-1 0,-1 1 0,0 0 0,0-1 0,-1 1 0,1-1 0,0 1 0,0-1 0,-1 1 0,1-1 0,-1 0 0,1 1 0,-1-1 0,0 0 0,0 1 0,1-1 0,-1 0 0,-1 1 0,1-1 0,0 0 0,0 1 0,-1-3 0,-1 0 0,1 0 0,-1-1 0,-1 1 0,1 0 0,-1 0 0,0 0 0,1 1 0,-2-1 0,1 1 0,0-1 0,-1 1 0,-7-5 0,0 1 0,-1 0 0,0 1 0,-1 0 0,1 1 0,-1 0 0,-24-5 0,-85-7 0,113 16 0,-142-12 0,0 6 0,0 8 0,-1 5 0,-184 33 0,271-27 0,-75 24 0,120-29 0,0 0 0,1 1 0,0 1 0,1 1 0,0 0 0,0 2 0,-31 25 0,44-32 0,1-1 0,-1 1 0,1 0 0,0 1 0,0-1 0,1 1 0,-5 8 0,8-13 0,-1 0 0,1 1 0,-1-1 0,1 0 0,0 1 0,-1-1 0,1 0 0,0 1 0,0-1 0,0 1 0,0-1 0,1 0 0,-1 1 0,0-1 0,0 0 0,1 1 0,0 1 0,0-1 0,0-1 0,1 1 0,-1-1 0,0 1 0,1-1 0,-1 0 0,1 0 0,-1 0 0,1 1 0,0-2 0,-1 1 0,1 0 0,0 0 0,0 0 0,0-1 0,2 1 0,18 5 0,0-2 0,1-1 0,-1-1 0,1-1 0,44-3 0,-26 1 0,197-13 0,1169-178-2579,-1364 183 2545,144-32-11,-151 32 50,-1-3 0,65-30 0,-98 42 8,0-1-1,0 0 0,0 0 0,0 0 1,0 0-1,0 0 0,-1-1 1,1 1-1,0 0 0,-1-1 0,1 0 1,-1 1-1,1-1 0,-1 0 1,0 0-1,0 1 0,0-1 0,0 0 1,1-4-1,-2 5 2,0 0 0,0 1 0,0-1 0,0 0 0,-1 0 0,1 0 0,0 0 0,-1 1 0,1-1 0,-1 0 0,1 0 0,-1 1 0,1-1-1,-1 0 1,1 1 0,-1-1 0,0 0 0,1 1 0,-1-1 0,0 1 0,0-1 0,-4-2 58,0 1 0,1 0-1,-1 0 1,0 0 0,-9-2-1,-32-5 359,-73-4 0,-253-6-102,-174 9-451,-1644 60-3645,1862-24 2785,212-15 49,-138 32-1,240-40 894,1 0 0,-1 0-1,1 2 1,0-1 0,0 2-1,0 0 1,-15 10-1,26-15 140,1 0-1,-1 0 0,1 1 0,-1-1 1,1 1-1,0-1 0,0 1 0,-1-1 1,1 1-1,0 0 0,0-1 0,1 1 1,-1 0-1,0 0 0,1 0 0,-1 0 0,1 0 1,-1-1-1,1 1 0,0 0 0,0 0 1,0 0-1,0 0 0,0 0 0,0 0 1,2 4-1,-1-3 21,0 0 0,0 0 0,1 0 0,0 0 0,-1 0 0,1 0 1,0 0-1,1 0 0,-1-1 0,0 1 0,1-1 0,0 0 0,-1 1 0,1-1 0,0 0 0,0-1 1,4 3-1,16 5 209,0 0 1,40 8 0,172 30 629,124 0-405,155-3-1779,2-23 0,712-61-1,-965 11 1113,-233 24 607,55-17-1,-122 34 735,-54 9 0,26-7-865,-158 34-86,-122 16-411,-1757 244-4316,2036-300 4443,22-4 58,0 2 0,-74 23 1953,132-27-1062,36 3-503,-19-2-44,135 14 244,89 10-683,364 29-497,728 85-581,-1018-81 1288,-313-52 235,-16-8-382,0 0 0,0 1-1,0-1 1,0 0 0,0 1 0,0-1 0,0 0 0,0 0 0,0 1 0,0-1 0,0 0 0,-1 1-1,1-1 1,0 0 0,0 1 0,0-1 0,-1 0 0,1 0 0,0 0 0,0 1 0,0-1 0,-1 0-1,1 0 1,0 0 0,-1 1 0,1-1 0,0 0 0,0 0 0,-1 0 0,1 0 0,0 0 0,-1 0-1,-53 15 695,-101 9-711,-105 10 0,-1264 103-2929,1354-130 2817,63-4 120,-105 17-1,182-11 731,24-3-93,20 0-62,16-2-243,-1-1-1,53-3 1,-58 0-312,168-6-15,415-23-816,465-13-1023,-987 44 3002,-67-2-320,-59-1-369,-243-8-377,-1040-7-1631,1282 16 1532,-202 7-38,190-3 87,1 2 0,-78 21 758,141-25-531,38-3-65,378-37-129,-361 32-96,403-42-161,-171 16-304,1456-143-3815,-1500 150 3063,-193 20 1130,-28 2 1971,-71 3 213,-164 2-244,-97-2-1801,-605 12-1166,620 4 613,-331 62-1,552-67 729,0 3 0,1 3 1,-97 40-1,151-53-85,0 1 1,1 0 0,0 0 0,0 0 0,0 1 0,-7 7-1,14-12-124,0 0-1,-1 0 0,1 1 1,0-1-1,0 0 0,0 1 1,0-1-1,0 1 0,0-1 1,0 1-1,0 0 0,1-1 1,-1 1-1,0 0 0,1-1 1,0 1-1,-1 0 0,1 0 1,0-1-1,0 1 0,0 0 1,0 0-1,0 0 0,0-1 1,1 1-1,-1 0 0,1 0 1,-1-1-1,1 1 0,-1 0 1,1-1-1,0 1 0,0-1 1,0 1-1,0-1 0,0 1 1,0-1-1,0 0 0,1 1 1,-1-1-1,3 2 0,3 3-14,2 0 0,-1-1 0,0 0 0,1 0 0,0-1 0,16 6 0,68 14 0,-78-20 0,186 32 0,81-7-164,640-26-2032,1-94-177,-162-55 2258,-688 132 3876,-214 19-2691,-99 12-1053,-137 22-181,-1170 168-3546,1266-155 3057,226-39 639,0 3 0,-92 40 0,124-44 212,-35 21 1,46-24 817,0 0 1,0 0-1,-19 22 1,31-31-1015,-1 1 1,1-1-1,0 0 0,0 0 1,0 0-1,-1 0 0,1 1 1,0-1-1,0 0 0,0 0 0,-1 1 1,1-1-1,0 0 0,0 0 1,0 1-1,0-1 0,0 0 1,0 0-1,0 1 0,0-1 1,0 0-1,0 0 0,0 1 0,0-1 1,0 0-1,0 1 0,0-1 1,0 0-1,0 0 0,0 1 1,0-1-1,0 0 0,0 0 1,0 1-1,0-1 0,0 0 0,1 0 1,-1 1-1,0-1 0,0 0 1,0 0-1,1 0 0,-1 1 1,0-1-1,0 0 0,18 4 25,23-6-54,495-112 27,-292 55 0,-240 58 0,5-1 0,0 0 0,-1 0 0,1-1 0,0 0 0,15-9 0,-23 12 0,-1 0 0,1-1 0,0 1 0,0-1 0,-1 1 0,1-1 0,0 0 0,-1 1 0,1-1 0,0 0 0,-1 1 0,1-1 0,-1 0 0,1 0 0,-1 0 0,0 1 0,1-1 0,-1 0 0,0 0 0,1 0 0,-1-2 0,0 2 0,-1 0 0,1 0 0,-1-1 0,1 1 0,-1 0 0,0 0 0,1 0 0,-1 0 0,0 0 0,0 0 0,0 0 0,1 0 0,-1 0 0,0 0 0,0 1 0,0-1 0,-1 0 0,0 0 0,-17-9 0,1 1 0,-1 0 0,-1 2 0,0 0 0,-39-7 0,38 9 0,-265-57 0,-380-33 0,467 82 0,168 13 0,1 1 0,-1 2 0,1 1 0,-39 10 0,57-10 0,0 0 0,1 1 0,-1 1 0,1 0 0,1 0 0,-1 1 0,1 0 0,0 1 0,1 0 0,0 1 0,0 0 0,1 0 0,0 1 0,0 0 0,-10 19 0,6-7 0,1 1 0,1 0 0,1 0 0,1 1 0,1 0 0,-6 46 0,10-50 0,1 1 0,1-1 0,0 0 0,4 29 0,-2-41 0,1 0 0,0 1 0,0-1 0,1 0 0,0 0 0,0 0 0,1 0 0,0-1 0,0 1 0,1-1 0,-1 0 0,13 12 0,-6-8 0,1 0 0,1-1 0,-1-1 0,1 0 0,1 0 0,24 10 0,-31-16 0,0 0 0,0-1 0,0 1 0,1-2 0,-1 1 0,0-1 0,1 0 0,0 0 0,-1-1 0,1 0 0,-1 0 0,1-1 0,-1 0 0,1-1 0,-1 1 0,8-4 0,-11 4 0,-1-1 0,1 0 0,0 0 0,-1 0 0,0 0 0,1-1 0,-1 1 0,0-1 0,0 0 0,0 0 0,-1 0 0,1 0 0,-1-1 0,1 1 0,-1-1 0,0 1 0,-1-1 0,1 0 0,-1 0 0,1 0 0,-1 0 0,0 0 0,0 0 0,-1 0 0,0 0 0,1 0 0,-1 0 0,0 0 0,-1 0 0,0-5 0,-1-2 0,0 0 0,-1-1 0,0 1 0,-1 1 0,0-1 0,-1 0 0,0 1 0,-1 0 0,-10-14 0,6 10 0,-2 0 0,1 1 0,-2 1 0,1 0 0,-2 0 0,0 1 0,-28-16 0,36 23 0,-1 1 0,1 0 0,-1 0 0,0 0 0,0 1 0,0 0 0,0 1 0,0 0 0,-1 0 0,1 0 0,0 1 0,-1 0 0,1 0 0,0 1 0,0 0 0,-1 0 0,1 1 0,0 0 0,0 0 0,0 1 0,-10 5 0,10-3 0,0 0 0,0 0 0,1 1 0,0 0 0,0 0 0,0 0 0,1 1 0,0 0 0,0 0 0,0 0 0,1 1 0,1 0 0,-5 9 0,0 7 0,0-1 0,1 2 0,-4 30 0,8-40 0,1-1 0,1 1 0,0 0 0,1 0 0,1 0 0,0 0 0,4 17 0,-3-26 0,-1 0 0,1 0 0,1 0 0,-1 0 0,1-1 0,0 1 0,1-1 0,-1 0 0,1 0 0,0 0 0,0 0 0,0-1 0,1 1 0,0-1 0,0 0 0,0-1 0,0 1 0,0-1 0,10 4 0,-4-2 0,-1-2 0,1 0 0,-1 0 0,1 0 0,0-2 0,0 1 0,0-1 0,0-1 0,0 0 0,0-1 0,0 0 0,-1 0 0,1-1 0,0 0 0,0-1 0,10-5 0,-13 5 0,0-1 0,0 1 0,0-2 0,-1 1 0,1-1 0,-1 0 0,0-1 0,-1 0 0,1 0 0,-1 0 0,0-1 0,-1 0 0,0 0 0,0 0 0,0-1 0,-1 1 0,0-1 0,0 0 0,-1-1 0,3-11 0,-3 3 0,0 0 0,-2 0 0,0 0 0,-1 0 0,0 0 0,-2 0 0,0 0 0,0 0 0,-2 1 0,0-1 0,-1 1 0,-1 0 0,0 0 0,-1 0 0,-1 1 0,0 0 0,-15-19 0,-3 0 0,-2 0 0,-1 2 0,-1 2 0,-2 0 0,-61-43 0,50 43 0,-2 2 0,0 2 0,-91-38 0,100 51 0,1 1 0,-2 1 0,1 3 0,-1 1 0,-1 1 0,-46 0 0,77 6 0,-1 0 0,1 0 0,0 1 0,0 0 0,0 0 0,0 1 0,0 0 0,0 0 0,-6 3 0,9-2 0,0-1 0,0 1 0,1-1 0,-1 1 0,1 0 0,-1 1 0,1-1 0,0 1 0,0-1 0,1 1 0,-1 0 0,1 0 0,0 0 0,0 0 0,-2 6 0,-1 3 0,1-1 0,1 1 0,0 0 0,1 0 0,0 1 0,1-1 0,0 0 0,2 1 0,1 19 0,1-15 0,1 1 0,1-1 0,0 0 0,1 0 0,1 0 0,11 18 0,-1-7 0,1 0 0,1-2 0,2 0 0,0-1 0,2-2 0,1 0 0,33 26 0,-30-30 0,0-1 0,1-2 0,1 0 0,0-2 0,1-2 0,1 0 0,0-2 0,61 13 0,-68-20 0,1 0 0,-1-1 0,1-2 0,0-1 0,0 0 0,-1-2 0,1-1 0,-1-1 0,0-1 0,0-1 0,0-1 0,35-16 0,-50 19 0,-1-1 0,1 0 0,-1-1 0,0 1 0,-1-2 0,1 1 0,-1-1 0,0 0 0,-1-1 0,0 1 0,0-1 0,-1 0 0,0-1 0,0 1 0,6-18 0,-6 13 0,-1-1 0,-1 1 0,0-1 0,-1 0 0,-1 0 0,0 0 0,-1 0 0,0-1 0,-1 1 0,-4-21 0,0 16 0,-1 0 0,0 1 0,-1 0 0,-1 0 0,-1 0 0,-1 1 0,0 0 0,-1 1 0,-1 1 0,-23-26 0,10 17 0,0 0 0,-1 2 0,-1 1 0,-1 0 0,-38-19 0,44 29 0,1 0 0,-1 2 0,-1 0 0,1 1 0,-2 2 0,1 0 0,0 2 0,-1 0 0,0 2 0,0 0 0,-46 4 0,63-1 0,0 0 0,-1 1 0,1 0 0,0 0 0,0 1 0,0 0 0,0 0 0,0 1 0,1 0 0,0 0 0,-1 0 0,-5 7 0,3-3 0,2 0 0,-1 1 0,1 0 0,1 0 0,0 1 0,0 0 0,-6 14 0,1 6 0,0 2 0,2-1 0,2 1 0,-6 53 0,8-47 0,1 1 0,3-1 0,1 0 0,2 0 0,1 1 0,14 60 0,-12-80 0,1 0 0,0-1 0,1 0 0,1-1 0,1 1 0,1-2 0,0 1 0,1-1 0,1-1 0,0 0 0,1-1 0,0 0 0,2-1 0,-1 0 0,19 11 0,-12-11 0,1-1 0,0-1 0,0-1 0,1-2 0,1 0 0,-1-1 0,1-1 0,43 5 0,-45-9 0,0-1 0,0 0 0,0-2 0,-1 0 0,1-2 0,0 0 0,0-1 0,-1-2 0,0 0 0,21-9 0,-29 8 0,0 0 0,0-1 0,-1 0 0,0-1 0,-1-1 0,0 0 0,0 0 0,-1-1 0,-1 0 0,1-1 0,-2 0 0,0 0 0,0-1 0,-1 0 0,-1 0 0,0-1 0,-1 0 0,0 0 0,-1 0 0,2-17 0,-3 11 0,0-1 0,-1 0 0,-1 1 0,-2-1 0,0 0 0,0 0 0,-2 1 0,-1-1 0,-1 1 0,0 0 0,-1 0 0,-2 0 0,-17-34 0,8 26 0,-1 1 0,-1 0 0,-2 2 0,0 0 0,-2 1 0,-39-32 0,28 30 0,-2 1 0,0 2 0,-2 1 0,-58-24 0,29 21 0,-2 3 0,0 2 0,-2 4 0,0 3 0,-129-8 0,188 21 0,-33-4 0,0 3 0,0 2 0,-47 7 0,87-8 0,-1 2 0,1-1 0,0 0 0,0 1 0,0 0 0,0 0 0,0 1 0,0 0 0,1-1 0,-1 1 0,1 1 0,0-1 0,0 1 0,0 0 0,-6 6 0,6-4 0,1 0 0,-1 0 0,1 1 0,0-1 0,1 1 0,0-1 0,0 1 0,0 0 0,1 0 0,-2 12 0,3-2 0,0-1 0,1 0 0,1 0 0,0 0 0,1 0 0,1 0 0,0-1 0,1 0 0,12 26 0,-2-15 0,0-2 0,1 0 0,2-1 0,0-1 0,1 0 0,1-2 0,40 32 0,-25-26 0,1-1 0,2-1 0,0-2 0,59 24 0,-56-31 0,1-1 0,0-2 0,1-2 0,61 6 0,-69-13 0,1-1 0,0-2 0,-1-1 0,1-2 0,66-14 0,-81 11 0,-1-1 0,0 0 0,0-2 0,-1 0 0,0-1 0,0-1 0,-1-1 0,-1-1 0,0 0 0,-1-1 0,0-1 0,-1 0 0,22-30 0,-29 34 0,0-1 0,-1 0 0,0 0 0,0-1 0,-2 0 0,1 0 0,-2 0 0,0-1 0,0 0 0,-1 0 0,-1 0 0,-1 0 0,0 0 0,0 0 0,-1 0 0,-1-1 0,-1 1 0,0 0 0,-1 0 0,0 1 0,-9-24 0,3 17 0,-1 0 0,-1 1 0,-1 0 0,-1 1 0,0 0 0,-1 1 0,-1 1 0,-1 0 0,0 1 0,-1 1 0,-1 0 0,-26-15 0,11 10 0,0 2 0,0 1 0,-2 1 0,0 2 0,0 2 0,-60-11 0,69 17 0,0 2 0,-1 1 0,0 1 0,1 2 0,-1 0 0,1 2 0,-1 0 0,1 2 0,0 1 0,-41 16 0,47-14 0,1 1 0,0 0 0,1 2 0,0 0 0,1 1 0,0 1 0,1 1 0,0 0 0,1 1 0,1 0 0,0 2 0,1-1 0,-19 35 0,18-26 0,1 1 0,2 1 0,0 0 0,2 1 0,1 0 0,2 0 0,0 0 0,2 1 0,1 0 0,1 0 0,3 31 0,1-37 0,1 1 0,0-1 0,2 0 0,1-1 0,1 1 0,1-1 0,0 0 0,2-1 0,1 0 0,0 0 0,2-1 0,0-1 0,1 0 0,18 18 0,-8-13 0,1-1 0,1-1 0,1-1 0,1-2 0,0-1 0,2-1 0,0-1 0,0-2 0,2-1 0,-1-1 0,2-2 0,41 8 0,-42-13 0,0-1 0,0-1 0,0-2 0,0-1 0,0-1 0,0-2 0,0-1 0,0-2 0,-1-1 0,1-1 0,-2-2 0,57-26 0,-86 36 0,103-58 0,-93 51 0,-2 0 0,1 0 0,-1-1 0,0-1 0,0 1 0,-1-1 0,13-19 0,-17 20 0,-1 0 0,1-1 0,-1 1 0,-1-1 0,0 0 0,0 1 0,-1-1 0,0 0 0,0-11 0,-5-84 0,3 92 0,-1-4 0,0 1 0,-1-1 0,-1 1 0,0 0 0,-1 0 0,-1 1 0,0-1 0,-1 1 0,-15-23 0,10 21 0,-1-1 0,-1 1 0,0 1 0,-1 1 0,0 0 0,-32-21 0,21 19 0,-1 0 0,-1 2 0,-1 1 0,0 1 0,0 2 0,-1 0 0,0 3 0,-1 0 0,-57-4 0,69 10 0,0 1 0,1 1 0,-1 1 0,0 1 0,1 0 0,-1 1 0,1 2 0,0-1 0,-19 10 0,14-3 0,0 0 0,2 1 0,-1 1 0,2 1 0,0 1 0,-25 24 0,24-17 0,0 1 0,1 1 0,2 0 0,0 1 0,2 1 0,1 1 0,1 0 0,1 1 0,1 1 0,2 0 0,-9 46 0,16-60 0,1 0 0,0 0 0,1 0 0,1 0 0,1 0 0,0 0 0,1 0 0,1 0 0,0-1 0,9 25 0,-7-28 0,1 0 0,0-1 0,1 1 0,0-1 0,0 0 0,2-1 0,-1 0 0,1 0 0,0-1 0,1 0 0,0-1 0,1 0 0,15 9 0,5-1 0,0-1 0,1-1 0,1-2 0,0-1 0,0-2 0,1-1 0,0-1 0,1-3 0,-1 0 0,1-2 0,39-3 0,-18-3 0,-1-1 0,1-4 0,-1-1 0,0-3 0,-1-3 0,60-25 0,-78 25 0,0-1 0,0-2 0,-2-1 0,0-1 0,-2-2 0,0-2 0,-2-1 0,34-37 0,-50 47 0,-1 0 0,-1-1 0,-1-1 0,0 0 0,-1 0 0,-1-1 0,9-29 0,-13 31 0,-1 1 0,-1-1 0,0 0 0,-1-1 0,-1 1 0,-1 0 0,0 0 0,-2 0 0,0 0 0,-4-18 0,-1 8 0,-2 0 0,-1 0 0,-1 1 0,-1 1 0,-1 0 0,-1 0 0,-2 2 0,0 0 0,-27-29 0,11 17 0,-2 1 0,-1 2 0,-2 1 0,-69-44 0,80 59 0,-1 2 0,0 0 0,-47-16 0,62 26 0,1 1 0,-1 0 0,0 1 0,0 0 0,0 1 0,-1 0 0,1 1 0,0 0 0,0 1 0,0 0 0,-24 7 0,28-5 0,0 1 0,0 0 0,0 0 0,0 1 0,1 0 0,-1 1 0,1-1 0,1 1 0,-1 1 0,1-1 0,0 1 0,-8 12 0,-6 11 0,-28 60 0,18-24 0,3 2 0,4 0 0,2 2 0,3 1 0,-12 99 0,-2 369 0,45-171 0,-8-324 0,1-1 0,3 0 0,1 0 0,2-1 0,2-1 0,27 56 0,-34-85 0,0-1 0,0 1 0,1-2 0,0 1 0,1-1 0,1 0 0,-1-1 0,1 0 0,1 0 0,0-1 0,0-1 0,19 10 0,-21-12 0,0-1 0,0-1 0,1 0 0,0 0 0,-1-1 0,1 0 0,0-1 0,0 0 0,0 0 0,0-1 0,0-1 0,0 1 0,0-2 0,0 1 0,0-1 0,-1-1 0,16-5 0,-13 2 0,0-1 0,-1 1 0,0-2 0,0 1 0,0-2 0,-1 1 0,-1-1 0,0-1 0,0 0 0,0 0 0,-2-1 0,1 0 0,8-16 0,-8 12 0,-1 0 0,-1-1 0,0 0 0,-1 0 0,0 0 0,-2-1 0,0 0 0,0 1 0,-2-1 0,0-18 0,-3 20 0,0 0 0,-1 0 0,0 0 0,-2 1 0,1-1 0,-2 1 0,0 0 0,-1 1 0,0 0 0,-1 0 0,0 0 0,-1 1 0,-1 0 0,0 0 0,-17-14 0,2 4 0,0 1 0,-1 1 0,-1 2 0,-1 0 0,-1 2 0,-35-14 0,23 12 0,-1 3 0,0 1 0,-1 2 0,0 2 0,-68-6 0,90 14 0,1 2 0,-1 1 0,1 0 0,0 1 0,-1 2 0,-22 6 0,30-6 0,0 0 0,1 2 0,-1-1 0,1 2 0,0 0 0,1 0 0,0 1 0,0 0 0,0 1 0,-10 11 0,3 2 0,1 0 0,1 0 0,0 2 0,2 0 0,1 1 0,-11 29 0,-3 17 0,-17 75 0,28-85 0,2 0 0,-7 95 0,19-129 0,1 1 0,2-1 0,0 1 0,2-1 0,1 0 0,1 0 0,1 0 0,13 31 0,-13-43 0,1 0 0,0-1 0,2 0 0,0 0 0,0-1 0,1 0 0,1-1 0,0 0 0,0 0 0,24 17 0,-17-17 0,1-1 0,0 0 0,0-1 0,1-1 0,0-1 0,1-1 0,28 7 0,-9-7 0,1-2 0,-1-1 0,1-2 0,0-2 0,-1-1 0,1-3 0,-1-1 0,49-12 0,-25 0 0,0-2 0,-1-2 0,-1-4 0,-1-2 0,-1-3 0,-2-3 0,81-58 0,-109 67 0,0-2 0,25-29 0,-46 45 0,0-1 0,0 1 0,-2-1 0,1-1 0,-2 1 0,1-1 0,-1-1 0,-1 1 0,5-19 0,-9 27 0,-1 0 0,1 1 0,-1-1 0,0 0 0,0 0 0,-1 0 0,1 0 0,-1 0 0,1 1 0,-1-1 0,0 0 0,-1 1 0,1-1 0,-1 0 0,0 1 0,1 0 0,-1-1 0,-1 1 0,1 0 0,0 0 0,-1 0 0,0 0 0,-4-3 0,-5-3 0,1 1 0,-1 0 0,-1 0 0,1 1 0,-24-8 0,-19-4 0,-2 2 0,0 3 0,-1 2 0,-63-4 0,-162-14-465,-1 13 0,-1 12 0,-300 34 0,531-24 440,-1 2 0,1 3-1,-75 24 1,109-27 105,1 1 1,1 0 0,0 1-1,0 1 1,0 1 0,2 0 0,-1 1-1,1 1 1,1 1 0,0 0-1,1 1 1,-16 22 0,23-27 92,1-3-62,0 1 1,1 1-1,0-1 1,-5 14-1,9-20-105,0 0 1,0 0-1,1 0 0,-1-1 0,1 1 1,0 0-1,0 0 0,-1 0 1,1 0-1,0 0 0,1 0 0,-1 0 1,0 0-1,0 0 0,1 0 1,0 0-1,-1 0 0,1 0 0,0 0 1,0-1-1,0 1 0,0 0 1,0-1-1,0 1 0,0 0 0,0-1 1,1 1-1,2 1 0,2 1-6,1 0 0,0 0 0,0 0 0,0-1 0,1 0 0,-1 0 0,14 2 0,34 6 0,65 6 0,199 7-164,136-9-655,1880-115-4096,-1945 54 3004,-384 45 1875,23-3 359,0-1 1,-1-1-1,61-26 1734,-106 30-841,-134 8 338,43 1-1142,-346 23 243,-221 18-1310,-1982 202-3114,2247-198 3439,101-4-350,-304 86 399,558-115 1755,-66 31 1,119-49-1390,1-1 0,-1 1 0,1-1 0,-1 1 0,1 0 0,0 0 0,-1 0 0,1 0 0,0 0 0,0 0 0,0 0 0,0 0 0,0 1 0,0-1 0,0 0 0,0 0 0,-1 2 0,2-2-53,0-1-1,0 1 1,0-1-1,1 1 1,-1-1-1,0 1 1,0-1-1,0 1 1,0-1-1,0 0 0,0 1 1,1-1-1,-1 1 1,0-1-1,0 0 1,1 1-1,-1-1 1,0 0-1,1 1 1,-1-1-1,0 0 1,1 1-1,-1-1 1,0 0-1,1 1 1,22 7 537,21-1-303,-1-2 1,73-1-1,-53-3-236,220 4-194,108-3-655,149-1-314,1501 12-3632,-2003-12 4738,704 8-1435,-251-9 8984,-660 16-6674,-198 3-848,-225 3-164,-808 19-1500,-18-30-440,910-21 1121,87-12 0,-557-96-2221,570 35 4442,340 65-255,48 8-284,20 10-689,0 0 1,-1 0-1,1-1 1,0 1-1,0 0 1,0 0-1,0 0 0,0-1 1,0 1-1,0 0 1,0 0-1,0-1 0,0 1 1,0 0-1,0 0 1,0 0-1,0-1 0,0 1 1,0 0-1,0 0 1,0-1-1,0 1 0,0 0 1,0 0-1,0 0 1,0-1-1,1 1 0,-1 0 1,0 0-1,0 0 1,0-1-1,0 1 1,0 0-1,1 0 0,-1 0 1,0 0-1,0 0 1,0-1-1,1 1 0,-1 0 1,0 0-1,0 0 1,0 0-1,1 0 0,-1 0 1,0 0-1,1 0 1,12-5 181,0 2-1,1 0 1,18-3 0,255-28 791,274-13-327,195-2-1312,1079-33-1345,1 73 330,-1371 23 688,-93 1 0,-120-3 202,172 7-289,-141-15 3865,-274-4-2696,18 0 1277,-57-2 98,-95-3-491,-206-5 0,-273-3-328,-1379-42-3160,-31-52-493,1886 98 2839,-397-24-1462,267 25 2933,4 12 3487,482-2-1850,213 0-2293,234 11-1312,2007 83-2715,-1714-58 2019,-475-21 407,-85-5-38,-69-1 0,-168-7 517,38 0 1034,256 39 1,-387-28 1397,-76-14-1828,11 5 589,-16-1-252,-16 1 151,-141 20 357,-325 43 0,-308 36-328,-188 12-1310,-1263 88-1467,-6-114-671,1733-94 1810,127-7 0,108-3 0,-28-7 854,199 7 3415,139 13-2768,0-2 0,32-6 0,34-6-106,343-42 571,273-27-328,1367-131-2702,17 53-493,-1466 126 1557,-95 9 0,-92 10 0,-90 7 138,209 6 1535,-534 3-365,-17 0-91,0 0 1,-1 0-1,1 1 0,-1 0 1,1 0-1,16 5 1,-16 0 461,-12 1-196,-2-5-390,0 0 0,0 0 0,0 0 0,0-1 0,0 1 0,-8-1 0,-211 25 873,-355 16-328,-292 10-1240,-963 38-862,-15-34-686,1219-52 1150,147-8 0,122-4 93,-6-4 405,-135-3 3402,485 15-2651,6-1 74,0 1 0,0 0 0,1 1 0,-21 6 1024,40-3-951,26 1 116,301 3 1219,-265-9-1530,397-4 437,144-5-1310,987 0-404,-2 64 924,-1149-18-684,-72 10-164,438 78-1033,-469-64 3945,-66-12 2986,-274-47-4713,1 0 0,-1 0 1,0 1-1,1-1 0,-1 1 1,0 0-1,0 1 0,0-1 0,0 1 1,0 0-1,7 7 0,-11-10-202,-1 0 0,0 0 0,0 0 0,0 0 0,1 0 0,-1 0 0,0 1 0,0-1 0,0 0 0,1 0 0,-1 0 0,0 0 0,0 1 0,0-1 0,0 0 0,0 0 0,1 0 0,-1 1 0,0-1 0,0 0 0,0 0 0,0 0 0,0 1 0,0-1 0,0 0 0,0 0 0,0 1 0,0-1 0,0 0 0,0 0 0,0 1 0,0-1 0,0 0 0,0 0 0,0 0 0,0 1 0,0-1 0,0 0 0,0 0 0,0 1 0,-1-1 0,1 0 0,0 0 0,0 0 0,0 1 0,0-1 0,-1 0 0,-19 5 0,-69-4 0,-172-15 0,-237-26-164,-2534-231-4587,2684 240 3768,134 16-491,-334 19-1,-109 59-729,221 3 5253,423-64-2782,-47 20 2758,60-22-2999,37 5 588,284 14 922,-141-11-1106,399 20 225,161 12-1310,1002 91-1541,-6 64-523,-1274-130 1736,-93-7 0,-191-29 294,303 45 192,-162-41 3449,-217-30 1989,-180-7-3984,-190-13-81,-253-25-651,-187-16-988,-1221-67-1794,-18 70-1767,796 17 2711,826 9 2022,-476-105-1,792 132-173,-18-7 654,27 9-878,22 1 820,317 36 780,-204-18-1256,386 52 301,15 6-863,1511 190-1696,-1551-219 1084,-86-13-6,-73-12 485,398-6-480,-251-23 4648,-122 5 1330,-760-1-5158,16-11-164,-761-56-2134,-14-26 195,252 27 2039,786 57 204,-363-20 1686,479 31-1739,0 0 0,0 0 0,0 1-1,0-1 1,1 1 0,-1-1 0,0 1 0,0 0-1,0 0 1,1 0 0,-1 0 0,1 1 0,-1-1-1,1 1 1,-1 0 0,1 0 0,0-1 0,0 1-1,0 1 1,0-1 0,0 0 0,0 0 0,0 1-1,1-1 1,-1 1 0,1-1 0,-2 5 0,-10 15 145,9-17-232,1 1 0,-1-1 0,-1 1 0,1-1 0,-1 0 0,0-1 0,0 1 0,0-1 0,-1 0 0,0-1 0,1 1 0,-12 4 0,15-8 0,0 1 0,0 0 0,0 0 0,0 0 0,0 0 0,0 0 0,0 1 0,1-1 0,-1 0 0,0 1 0,1 0 0,-1-1 0,1 1 0,-1 0 0,1 0 0,0-1 0,0 1 0,0 0 0,0 0 0,-1 3 0,2-3 0,0-1 0,0 1 0,0 0 0,0-1 0,0 1 0,1 0 0,-1-1 0,1 1 0,-1 0 0,1-1 0,-1 1 0,1-1 0,0 1 0,0-1 0,0 1 0,0-1 0,0 0 0,0 1 0,0-1 0,0 0 0,1 0 0,-1 0 0,0 0 0,1 0 0,-1 0 0,3 1 0,21 13 0,0-2 0,0-2 0,1 0 0,0-1 0,1-2 0,0 0 0,42 5 0,43 8 0,-64-11 0,60 6 0,2-14 0,-180 13 0,-140-4 0,1207-12 0,-991 1 0,-3 0 0,0 1 0,-1-1 0,1 0 0,0 0 0,0 0 0,0-1 0,-1 1 0,1-1 0,0 1 0,-1-1 0,1 0 0,0 0 0,-1 0 0,1 0 0,3-3 0,-6 3 0,0 1 0,0 0 0,0-1 0,0 1 0,0 0 0,0-1 0,0 1 0,0-1 0,-1 1 0,1 0 0,0-1 0,0 1 0,0 0 0,0-1 0,-1 1 0,1 0 0,0-1 0,0 1 0,-1 0 0,1 0 0,0-1 0,-1 1 0,1 0 0,0 0 0,-1-1 0,1 1 0,0 0 0,-1 0 0,1 0 0,0 0 0,-1 0 0,1 0 0,0-1 0,-1 1 0,1 0 0,-1 0 0,1 0 0,0 0 0,-1 0 0,0 1 0,-19-5 0,-72-2 0,-105 7 0,67 1 0,12-3 0,-126 3 0,187 6 0,0 1 0,-62 21 0,20-5 0,57-15 0,17-3 0,-1-1 0,-45 3 0,41-6 0,0 2 0,0 1 0,-32 10 0,-17 4 0,77-20 0,1 0 0,-1 1 0,0-1 0,0 1 0,1-1 0,-1 1 0,0-1 0,1 1 0,-1 0 0,1 0 0,-1 0 0,1 0 0,-1 0 0,1 0 0,-2 2 0,2-2 0,1-1 0,0 0 0,0 0 0,0 1 0,0-1 0,0 0 0,0 0 0,0 1 0,0-1 0,0 0 0,0 0 0,1 1 0,-1-1 0,0 0 0,0 0 0,0 0 0,0 1 0,0-1 0,0 0 0,0 0 0,1 0 0,-1 1 0,0-1 0,0 0 0,0 0 0,0 0 0,1 0 0,-1 1 0,0-1 0,0 0 0,0 0 0,1 0 0,-1 0 0,0 0 0,20 5 0,44-1 0,-39-3 0,46 6 0,1 3 0,1-3 0,0-4 0,77-6 0,-23 1 0,395 2 0,-486-2 0,55-9 0,28-2 0,-87 13 0,-21 1 0,1-1 0,-1 0 0,1-1 0,17-4 0,-28 5 0,-1 0 0,1 0 0,-1 0 0,0 0 0,1 0 0,-1 0 0,1 0 0,-1 0 0,1 0 0,-1 0 0,0-1 0,1 1 0,-1 0 0,1 0 0,-1 0 0,0-1 0,1 1 0,-1 0 0,0 0 0,1-1 0,-1 1 0,0 0 0,0-1 0,1 1 0,-1 0 0,0-1 0,0 1 0,0-1 0,1 1 0,-1 0 0,0-1 0,0 1 0,0-1 0,0 1 0,0-1 0,-13-10 0,-25-4 0,8 9 0,0 1 0,-1 2 0,-35 1 0,-34-4 0,-89-8 0,-207 11 0,192 5 0,-237-2 0,422 2 0,0 0 0,0 1 0,-19 5 0,-12 3 0,74-12 0,0 1 0,1 1 0,43 9 0,20 0 0,517-2 0,-354-10 0,93 4 0,373-5 0,-218-45 0,-482 46 0,566-124 0,-362 71 0,116-33 0,192-41 0,-236 78 0,-207 41 0,124 1 0,453 10 0,-593 3 0,-64-3 0,1 0 0,-1 0 0,1 1 0,-1 0 0,0 0 0,1 1 0,-1-1 0,6 5 0,-11-6 0,0-1 0,0 1 0,0-1 0,-1 1 0,1 0 0,0 0 0,0-1 0,-1 1 0,1 0 0,0 0 0,-1 0 0,1-1 0,-1 1 0,1 0 0,-1 0 0,0 0 0,1 0 0,-1 0 0,0 0 0,0 0 0,0 0 0,1 0 0,-1 0 0,0 0 0,0 0 0,0 0 0,-1 1 0,1-1 0,0 0 0,0 0 0,-1 0 0,1 0 0,0-1 0,-1 1 0,1 0 0,-1 0 0,1 0 0,-1 0 0,1 0 0,-1 0 0,0-1 0,0 1 0,1 0 0,-1-1 0,0 1 0,0 0 0,0-1 0,-1 1 0,-3 4 0,-1-1 0,0 0 0,0 0 0,0-1 0,-14 5 0,-37 9 0,0-4 0,-74 9 0,30-6 0,-162 25 0,-3-11 0,-373-5 0,597-23 0,41-2 0,1 0 0,0 0 0,0 0 0,-1 0 0,1 0 0,0 0 0,0 0 0,-1 0 0,1 0 0,0 0 0,-1 0 0,1 0 0,0 0 0,0 0 0,-1 0 0,1 0 0,0 1 0,0-1 0,0 0 0,-1 0 0,1 0 0,0 0 0,0 1 0,0-1 0,-1 0 0,1 0 0,0 0 0,0 1 0,0-1 0,0 0 0,0 0 0,-1 1 0,1-1 0,0 0 0,0 0 0,0 1 0,0-1 0,0 1 0,20 11 0,35 5 0,1-2 0,1-2 0,100 9 0,-91-13 0,39-1 0,162-6 0,-121-5 0,101 3 0,-1324 20 0,1035-18 0,-26 2 0,-78 13 0,101-13 0,37-4 0,-1 0 0,1 1 0,0 0 0,-1 0 0,1 1 0,-12 4 0,19-6 0,1 0 0,-1 0 0,0 1 0,1-1 0,-1 0 0,1 0 0,-1 1 0,1-1 0,-1 0 0,1 0 0,-1 1 0,1-1 0,0 0 0,-1 1 0,1-1 0,-1 1 0,1-1 0,0 1 0,-1-1 0,1 1 0,0-1 0,-1 1 0,1-1 0,0 1 0,0-1 0,0 1 0,0-1 0,-1 1 0,1-1 0,0 1 0,0-1 0,0 1 0,0 0 0,0-1 0,0 1 0,0-1 0,1 1 0,-1-1 0,0 1 0,0-1 0,0 1 0,0 0 0,1-1 0,-1 1 0,0-1 0,1 1 0,-1-1 0,0 0 0,1 1 0,-1-1 0,0 1 0,1-1 0,-1 0 0,1 1 0,-1-1 0,1 0 0,0 1 0,32 17 0,25 1 0,1-2 0,1-3 0,118 13 0,-101-22 0,88-5 0,-66-2 0,-65 0 0,0-1 0,-1-2 0,39-11 0,-38 8 0,0 1 0,66-4 0,547 12 0,-1538-1 0,848 5 0,42-5 0,0 0 0,1 0 0,-1 1 0,0-1 0,1 0 0,-1 0 0,0 1 0,0-1 0,1 0 0,-1 1 0,0-1 0,1 1 0,-1-1 0,1 1 0,-1-1 0,1 1 0,-1 0 0,1-1 0,-2 2 0,3-1 0,-1 0 0,0 0 0,0-1 0,0 1 0,0 0 0,1 0 0,-1 0 0,0-1 0,1 1 0,-1 0 0,1 0 0,-1-1 0,1 1 0,-1 0 0,1-1 0,-1 1 0,1-1 0,0 1 0,-1 0 0,1-1 0,0 0 0,-1 1 0,1-1 0,1 1 0,14 9 0,1 0 0,1-1 0,0-1 0,0 0 0,0-2 0,1 0 0,0-1 0,0-1 0,32 3 0,19-3 0,97-6 0,-52-1 0,628 3 0,-738 2 0,-11 3 0,-12 4 0,-11-3 0,1-2 0,-1-1 0,0-1 0,-56-4 0,27 1 0,-329-16 0,326 11 0,1-3 0,-69-18 0,99 19 0,-1 2 0,1 1 0,-45 0 0,-95 6 0,68 1 0,-9-3 0,-104 3 0,212-2 0,1 1 0,0-1 0,-1 1 0,1-1 0,0 1 0,0 0 0,-1-1 0,1 1 0,0 0 0,0 1 0,0-1 0,0 0 0,0 1 0,-2 1 0,4-2 0,-1 0 0,1-1 0,-1 1 0,1 0 0,0 0 0,0-1 0,-1 1 0,1 0 0,0 0 0,0-1 0,0 1 0,0 0 0,0 0 0,0 0 0,0-1 0,0 1 0,0 0 0,0 0 0,0-1 0,1 1 0,-1 0 0,0 0 0,1-1 0,-1 1 0,0 0 0,1-1 0,-1 1 0,1 0 0,-1-1 0,1 1 0,-1 0 0,1-1 0,-1 1 0,1-1 0,0 1 0,-1-1 0,1 0 0,0 1 0,-1-1 0,1 0 0,0 1 0,0-1 0,1 0 0,14 9 0,1 0 0,1-2 0,0 0 0,0-1 0,0-1 0,0-1 0,29 4 0,12-3 0,63-4 0,-109-1 0,18 1 0,61 11 0,-57-6 0,40 1 0,-48-6 0,179-3 0,-172-4 0,-1-1 0,0-1 0,-1-2 0,35-15 0,49-15 0,-63 26 0,0-3 0,99-47 0,-146 61 0,1-2 0,-1 1 0,0-1 0,0 0 0,-1 0 0,1-1 0,-1 1 0,0-1 0,-1 0 0,0-1 0,0 1 0,0-1 0,0 0 0,-1 0 0,3-10 0,0-2 0,-2 1 0,0-1 0,-1 0 0,0 0 0,-1-19 0,-3-275 0,-1 120 0,-14 2 0,7 112 0,-4 1 0,7 45 0,-2-33 0,8 65 0,0-6 0,-1 0 0,0 0 0,0-1 0,-3-8 0,4 15 0,-1 0 0,1 0 0,0 0 0,0 0 0,-1 0 0,1 0 0,0 1 0,-1-1 0,1 0 0,-1 0 0,1 0 0,-1 1 0,0-1 0,1 0 0,-1 1 0,0-1 0,1 0 0,-1 1 0,0-1 0,0 1 0,1-1 0,-1 1 0,0 0 0,0-1 0,0 1 0,0 0 0,0 0 0,0-1 0,1 1 0,-1 0 0,0 0 0,0 0 0,0 0 0,0 0 0,0 0 0,0 0 0,0 0 0,0 1 0,0-1 0,0 0 0,1 1 0,-1-1 0,0 0 0,0 1 0,0-1 0,-1 2 0,-14 10-1365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1:07.054"/>
    </inkml:context>
    <inkml:brush xml:id="br0">
      <inkml:brushProperty name="width" value="0.35" units="cm"/>
      <inkml:brushProperty name="height" value="0.35" units="cm"/>
      <inkml:brushProperty name="color" value="#FFFFFF"/>
    </inkml:brush>
  </inkml:definitions>
  <inkml:trace contextRef="#ctx0" brushRef="#br0">6719 2432 24575,'-144'75'0,"105"-57"0,1 1 0,0 2 0,-65 50 0,100-69 0,-1 1 0,1-1 0,1 1 0,-1 0 0,0 0 0,1 1 0,0-1 0,-1 0 0,1 1 0,0 0 0,-1 4 0,3-6 0,0-1 0,-1 1 0,1 0 0,0-1 0,1 1 0,-1-1 0,0 1 0,0 0 0,1-1 0,-1 1 0,1-1 0,-1 1 0,1-1 0,0 1 0,0-1 0,0 1 0,0-1 0,0 0 0,0 1 0,0-1 0,0 0 0,0 0 0,0 0 0,1 0 0,-1 0 0,0 0 0,1 0 0,-1 0 0,1-1 0,-1 1 0,4 1 0,23 9 0,1-1 0,1-1 0,0-2 0,61 8 0,-68-12 0,616 57-715,8-45-52,-616-15 765,614-4 165,-789-1 1158,-37 0-1321,-99-1-164,-1759 47-2156,2022-40 2308,11-2 30,0 1-1,1 0 1,-1 1-1,0 0 1,0 0 0,0 0-1,0 0 1,0 1 0,-5 12 1665,11-14-1658,16 4 518,14-1-489,57-2 0,-77-2-56,0 0 0,0 0-1,0-1 1,0 0 0,-1-1 0,1 0 0,-1 0 0,0-1-1,16-9 1,-22 11 2,-1-1 0,1 1 0,-1 0 0,0-1 0,0 0 0,0 1 0,0-1 0,0 0 0,-1 0 0,1 0 0,-1 0 0,0 0 0,0 0 0,0-1 0,0 1 0,-1 0 0,1 0 0,-1-1 0,0 1 0,0 0 0,0-1 0,0 1 0,-1 0 0,1-1 0,-2-3 0,-2-11 0,-1 0 0,0 1 0,-11-23 0,10 26 0,-11-22 0,-1 0 0,-1 1 0,-28-38 0,-81-91 0,40 53 0,80 101 0,2 0 0,-1-1 0,2 1 0,-1-1 0,1 0 0,1-1 0,-4-13 0,7 21 0,0 0 0,0 0 0,0 1 0,1-1 0,0 0 0,-1 0 0,1 0 0,1 0 0,-1 0 0,0 0 0,1 0 0,0 0 0,0 1 0,0-1 0,0 0 0,1 1 0,-1-1 0,1 0 0,0 1 0,0 0 0,1-1 0,-1 1 0,0 0 0,1 0 0,3-3 0,46-29 0,13-11 0,-64 45 0,1 0 0,-1 0 0,1 0 0,-1 0 0,0 0 0,0-1 0,0 1 0,0 0 0,0-1 0,0 1 0,0-1 0,0 1 0,0-1 0,-1 0 0,1 1 0,-1-1 0,1 0 0,-1 1 0,1-1 0,-1 0 0,0 1 0,0-1 0,0 0 0,0 0 0,0 1 0,-1-1 0,1 0 0,0 1 0,-1-1 0,1 0 0,-1 1 0,1-1 0,-2-2 0,-3-3 0,0 1 0,-1 0 0,1 0 0,-1 0 0,0 1 0,-7-6 0,3 3 0,-221-169 0,0 0 0,84 55 0,145 120 0,-1 0 0,1 0 0,-1 0 0,1 0 0,-1 1 0,0-1 0,0 1 0,0 0 0,0 0 0,-3-1 0,4 2 0,1 0 0,0 0 0,0 0 0,0 0 0,0 1 0,0-1 0,0 0 0,0 1 0,-1-1 0,1 1 0,0-1 0,0 1 0,0 0 0,1-1 0,-1 1 0,0 0 0,0 0 0,0-1 0,0 1 0,1 0 0,-1 0 0,0 0 0,1 0 0,-1 0 0,1 0 0,-1 0 0,1 0 0,0 0 0,-1 0 0,1 0 0,0 1 0,-1 0 0,-3 15 0,1 0 0,0 1 0,1-1 0,0 0 0,2 1 0,2 31 0,3-8 0,20 76 0,-12-70 0,3 0 0,1-1 0,3 0 0,29 49 0,-34-69 0,2 0 0,1-1 0,1-1 0,1 0 0,1-2 0,1-1 0,48 37 0,-60-52 0,0 1 0,1-1 0,0-1 0,1 0 0,-1 0 0,1-1 0,0-1 0,0 0 0,0-1 0,0 0 0,0 0 0,0-2 0,1 1 0,-1-2 0,0 1 0,14-4 0,-17 2 0,0 0 0,-1 0 0,1-1 0,-1-1 0,0 1 0,0-1 0,0-1 0,0 1 0,-1-1 0,0-1 0,0 1 0,0-1 0,-1-1 0,0 1 0,0-1 0,0 0 0,-1 0 0,0-1 0,-1 1 0,0-1 0,0 0 0,5-15 0,-4 8 0,0 0 0,-2 0 0,0 0 0,0-1 0,-2 1 0,0-1 0,0 1 0,-2-1 0,0 1 0,0-1 0,-5-18 0,3 23 0,-1 1 0,0 0 0,0 0 0,-1 0 0,0 1 0,0-1 0,-1 1 0,-1 0 0,1 1 0,-1-1 0,-1 1 0,0 1 0,0 0 0,0 0 0,-1 0 0,0 1 0,-11-6 0,-8-2 0,-1 2 0,0 0 0,-1 2 0,-1 1 0,1 2 0,-1 1 0,-56-4 0,43 8 0,0 1 0,1 3 0,-1 2 0,0 1 0,-46 13 0,50-7 0,0 2 0,0 1 0,1 2 0,-38 22 0,52-23 0,0 0 0,1 2 0,1 1 0,0 0 0,2 2 0,-34 38 0,46-46 0,1 0 0,0 1 0,1 0 0,0 0 0,1 1 0,0 0 0,1 0 0,1 0 0,0 0 0,1 1 0,1 0 0,-2 20 0,4-26 0,0 0 0,0 1 0,1-1 0,0 0 0,0 0 0,1 0 0,1 0 0,-1 0 0,2 0 0,-1-1 0,1 1 0,0-1 0,1 0 0,-1 0 0,2-1 0,-1 1 0,1-1 0,0 0 0,1-1 0,13 12 0,-3-7 0,1-1 0,0-1 0,1 0 0,0-1 0,0-1 0,0-1 0,1-1 0,26 4 0,6-2 0,1-2 0,55-2 0,-46-6 0,-1-2 0,1-2 0,-1-4 0,-1-2 0,0-2 0,-1-4 0,-1-2 0,-1-2 0,0-3 0,-2-2 0,76-52 0,-103 59 0,-1-1 0,-1-1 0,-1-1 0,-1-1 0,-1-1 0,-1-2 0,-1 0 0,-2-1 0,31-60 0,-42 70 0,0 1 0,-1-1 0,-1-1 0,-1 1 0,-1-1 0,0 0 0,-2 0 0,0 0 0,-1-1 0,-1 1 0,-1 0 0,-1 0 0,0 0 0,-2 0 0,0 0 0,-2 0 0,0 1 0,-12-26 0,6 21 0,-1 1 0,-1 1 0,-1 0 0,-1 1 0,-31-31 0,35 40 0,-1 1 0,0 0 0,0 0 0,-1 2 0,0 0 0,-1 0 0,0 1 0,0 1 0,-31-10 0,40 16 0,-1-1 0,1 1 0,-1 0 0,0 0 0,1 1 0,-1 0 0,0 0 0,1 1 0,-1-1 0,-7 3 0,9-1 0,1-1 0,-1 1 0,1 1 0,-1-1 0,1 0 0,0 1 0,0 0 0,0 0 0,0 0 0,0 1 0,1-1 0,-1 1 0,1 0 0,-4 5 0,-5 12 0,0 0 0,1 0 0,1 1 0,-13 44 0,-17 97 0,25-84 0,-4 86 0,16-119 0,3 1 0,1-1 0,11 60 0,-10-93 0,1-1 0,0 1 0,1-1 0,0 0 0,1 0 0,13 21 0,-17-30 0,0-1 0,1 1 0,0 0 0,0-1 0,-1 0 0,1 1 0,1-1 0,-1 0 0,0 0 0,0 0 0,1 0 0,-1-1 0,1 1 0,0-1 0,-1 1 0,1-1 0,0 0 0,0 0 0,0 0 0,0-1 0,0 1 0,0 0 0,0-1 0,0 0 0,0 0 0,0 0 0,0 0 0,0-1 0,0 1 0,0-1 0,0 1 0,0-1 0,0 0 0,3-2 0,2-1 0,-1 0 0,0-1 0,0 0 0,0 0 0,-1-1 0,1 0 0,-1 0 0,8-11 0,37-61 0,-37 55 0,34-56 0,59-135 0,-93 182 0,-2 0 0,-2-1 0,-1-1 0,-1 0 0,-2 0 0,-1-1 0,0-54 0,-5 78 0,0 0 0,-1 0 0,-1 1 0,1-1 0,-2 0 0,1 1 0,-2 0 0,1-1 0,-2 1 0,1 1 0,-1-1 0,0 1 0,-1-1 0,0 2 0,-1-1 0,0 1 0,0 0 0,-1 0 0,0 1 0,0 0 0,-1 0 0,1 1 0,-2 0 0,1 1 0,-1 0 0,1 0 0,-1 1 0,-17-5 0,-2 0 0,0 2 0,0 1 0,0 1 0,-1 2 0,-39-1 0,48 4 0,0 1 0,0 1 0,0 1 0,0 1 0,1 0 0,-1 2 0,1 0 0,-25 12 0,33-11 0,-1 1 0,1 0 0,1 1 0,-1 0 0,2 1 0,-1 1 0,1-1 0,1 2 0,0-1 0,0 1 0,2 0 0,-1 1 0,1 0 0,1 0 0,1 1 0,0 0 0,0 0 0,1 0 0,1 0 0,0 0 0,0 17 0,1-16 0,2 0 0,-1 0 0,2 0 0,0 0 0,0 1 0,2-1 0,0-1 0,0 1 0,1 0 0,1-1 0,1 0 0,0 0 0,1 0 0,0-1 0,1 0 0,0 0 0,1-1 0,1 0 0,0-1 0,15 14 0,-10-14 0,0 0 0,1-1 0,0-1 0,1 0 0,-1-1 0,2-1 0,-1-1 0,1 0 0,0-1 0,0-1 0,33 3 0,-35-6 0,-1-1 0,0 0 0,0-1 0,0 0 0,1-1 0,-1-1 0,-1-1 0,1 0 0,0-1 0,-1 0 0,0-1 0,0-1 0,-1 0 0,24-17 0,-14 5 0,0-1 0,-2-1 0,0-1 0,-2-1 0,0 0 0,-2-2 0,0 0 0,-2-1 0,-1 0 0,-1-2 0,-1 1 0,-2-1 0,8-31 0,-12 32 0,0 0 0,-2 0 0,-1 0 0,-1 0 0,-2-1 0,0 1 0,-2 0 0,-1-1 0,-1 1 0,-2 0 0,0 1 0,-2 0 0,-1 0 0,-18-38 0,18 46 0,0 1 0,-2-1 0,0 2 0,-1-1 0,-19-19 0,23 29 0,0 0 0,0 0 0,-1 1 0,1 0 0,-1 0 0,-1 1 0,1 1 0,-1-1 0,0 1 0,0 1 0,-20-5 0,14 5 0,0 1 0,-1 1 0,1 0 0,0 1 0,0 1 0,-1 1 0,1 0 0,0 1 0,0 0 0,1 2 0,-1 0 0,1 0 0,0 2 0,0 0 0,-17 10 0,10-2 0,1 1 0,1 1 0,0 0 0,1 2 0,1 0 0,0 1 0,2 0 0,-24 41 0,6-4 0,3 1 0,3 2 0,3 1 0,2 1 0,3 1 0,2 1 0,4 1 0,-9 91 0,21-131 0,1-1 0,1 1 0,1-1 0,1 1 0,2-1 0,0 0 0,13 38 0,-15-53 0,2-1 0,-1 1 0,1-1 0,1 0 0,-1-1 0,1 1 0,0-1 0,1 0 0,0 0 0,0-1 0,1 1 0,-1-1 0,1-1 0,1 0 0,-1 1 0,1-2 0,0 1 0,0-1 0,0-1 0,0 0 0,1 0 0,-1 0 0,15 2 0,-11-4 0,-1 0 0,1 0 0,0-1 0,-1-1 0,1 0 0,-1 0 0,1-1 0,-1-1 0,0 0 0,16-6 0,-10 2 0,0-2 0,-1 1 0,-1-2 0,1 0 0,27-25 0,-13 5 0,-1-1 0,-1-1 0,-2-2 0,42-70 0,-42 58 0,-2-1 0,-2-1 0,30-98 0,-43 115 0,-2 0 0,-2 0 0,0-1 0,-2 0 0,-2 0 0,0 0 0,-8-56 0,5 77 0,0 1 0,0 0 0,-1 1 0,-1-1 0,1 0 0,-2 1 0,1 0 0,-1 0 0,-1 0 0,1 1 0,-1-1 0,-1 1 0,0 1 0,0-1 0,0 1 0,-1 0 0,0 1 0,0 0 0,-1 0 0,0 1 0,0 0 0,0 1 0,-1 0 0,1 0 0,-15-3 0,-5-1 0,-1 1 0,1 2 0,-1 1 0,0 1 0,-1 2 0,1 1 0,0 1 0,0 2 0,0 1 0,0 1 0,1 1 0,-1 2 0,-53 22 0,58-18 0,0 0 0,1 2 0,0 0 0,2 2 0,-1 0 0,2 2 0,0 1 0,2 0 0,0 1 0,1 1 0,0 1 0,2 0 0,1 2 0,1-1 0,-15 35 0,15-23 0,1 0 0,2 1 0,-11 59 0,19-78 0,0 1 0,2-1 0,0 1 0,1 0 0,1-1 0,1 1 0,0-1 0,1 1 0,10 30 0,-8-37 0,1-1 0,0 1 0,0-1 0,1 0 0,1-1 0,-1 0 0,1 0 0,1 0 0,0-1 0,0-1 0,0 1 0,1-1 0,0-1 0,1 0 0,-1 0 0,1-1 0,17 5 0,-9-3 0,0-1 0,1-1 0,0-1 0,0-1 0,1 0 0,-1-2 0,1 0 0,-1-1 0,31-5 0,-23-1 0,-1-1 0,0-1 0,0-2 0,-1-1 0,0 0 0,-1-2 0,-1-1 0,0-1 0,-1-1 0,0-1 0,-1-1 0,-1-1 0,24-29 0,-27 28 0,-2 0 0,0-1 0,-1-1 0,-1 0 0,-1-1 0,-2-1 0,0 0 0,-1 0 0,-1-1 0,-2 0 0,0-1 0,-2 1 0,0-1 0,0-41 0,-5 59 0,0-1 0,-1 0 0,0 0 0,-1 0 0,0 0 0,0 0 0,-1 1 0,0-1 0,0 1 0,-1 0 0,0 0 0,-1 0 0,-7-10 0,4 9 0,-1 0 0,1 0 0,-1 1 0,-1 1 0,1-1 0,-1 1 0,0 1 0,-1 0 0,-11-5 0,-5 1 0,-1 1 0,0 1 0,0 1 0,0 1 0,-1 2 0,1 1 0,-48 1 0,46 4 0,0 1 0,1 1 0,0 2 0,0 1 0,1 1 0,0 2 0,0 0 0,1 2 0,0 1 0,1 1 0,1 2 0,0 0 0,1 1 0,1 2 0,-41 41 0,41-35 0,0 1 0,2 1 0,1 1 0,1 1 0,1 0 0,2 2 0,1 0 0,2 0 0,0 1 0,3 1 0,0 0 0,2 0 0,-5 54 0,11-69 0,2 1 0,0-1 0,0 0 0,2 0 0,0 0 0,2 0 0,0 0 0,0 0 0,2-1 0,0 0 0,1 0 0,1 0 0,0-1 0,1 0 0,1-1 0,1 0 0,0-1 0,1 0 0,0 0 0,1-1 0,0-1 0,1 0 0,1-1 0,0-1 0,0 0 0,1-1 0,0-1 0,1 0 0,23 7 0,-1-3 0,0-3 0,0-1 0,1-2 0,0-1 0,0-2 0,0-2 0,0-2 0,0-2 0,0-1 0,-1-2 0,1-2 0,-1-1 0,-1-2 0,0-2 0,0-2 0,44-23 0,-46 19 0,-1-2 0,0-1 0,-2-2 0,0-1 0,-2-1 0,-1-2 0,-1-1 0,-2-2 0,0 0 0,-3-2 0,0 0 0,-2-2 0,-2 0 0,-1-2 0,26-72 0,-38 86 0,-1 1 0,-1-1 0,-2-1 0,0 1 0,-1 0 0,-1-1 0,-1 1 0,-1-1 0,-1 1 0,-2-1 0,0 1 0,-1 0 0,-1 0 0,-2 1 0,0 0 0,-1 0 0,-13-22 0,19 39 0,-1-1 0,0 0 0,1 0 0,0 0 0,0-1 0,0 1 0,1-1 0,-3-12 0,5 19 0,0 0 0,0-1 0,0 1 0,0 0 0,0 0 0,0 0 0,0 0 0,0 0 0,0 0 0,0 0 0,0 0 0,0 0 0,0 0 0,0-1 0,0 1 0,1 0 0,-1 0 0,0 0 0,0 0 0,0 0 0,0 0 0,0 0 0,0 0 0,0 0 0,0 0 0,0 0 0,0 0 0,0 0 0,0 0 0,1 0 0,-1 0 0,0 0 0,0 0 0,0 0 0,0 0 0,0 0 0,0 0 0,0 0 0,0 0 0,0 0 0,0 0 0,1 0 0,-1 0 0,0 0 0,0 0 0,0 0 0,0 0 0,0 0 0,0 0 0,0 0 0,0 0 0,0 0 0,0 0 0,0 0 0,0 0 0,1 0 0,-1 0 0,0 1 0,0-1 0,0 0 0,0 0 0,0 0 0,0 0 0,0 0 0,0 0 0,0 0 0,0 0 0,0 0 0,0 1 0,10 9 0,10 15 0,40 79 0,87 205 0,-32-56 0,-106-236 0,3 7 0,0 0 0,18 22 0,-16-32 0,-13-14 0,-1 0 0,0 1 0,0-1 0,1 0 0,-1 0 0,0 0 0,0 0 0,1 0 0,-1 0 0,0 0 0,1 0 0,-1 0 0,0 0 0,1 0 0,-1 0 0,0 0 0,0 0 0,1 0 0,-1 0 0,0 0 0,0 0 0,1 0 0,-1-1 0,0 1 0,1 0 0,-1 0 0,0 0 0,0 0 0,0-1 0,1 1 0,-1 0 0,0 0 0,1-2 0,0-1 0,-1 1 0,1 0 0,-1 0 0,1 0 0,-1 0 0,0 0 0,0-1 0,0 1 0,0 0 0,0 0 0,0 0 0,-1 0 0,0-3 0,-7-27 0,-1 0 0,-25-57 0,-39-62 0,54 114 0,-62-118 0,-67-140 0,110 213 0,-18-40 0,55 115 0,8 14 0,10 17 0,195 356 0,-174-308 0,364 722 0,-346-684 0,127 228 0,-241-449 0,-8-17 0,-92-257 0,133 315 0,4-1 0,3-1 0,3 0 0,-8-95 0,23 163 0,0 0 0,0 0 0,0 0 0,0 0 0,0 0 0,1 0 0,0 0 0,2-7 0,-2 10 0,-1 0 0,1 0 0,0 0 0,0-1 0,0 2 0,0-1 0,0 0 0,0 0 0,0 0 0,0 0 0,0 1 0,0-1 0,0 0 0,0 1 0,0-1 0,1 1 0,-1-1 0,0 1 0,0 0 0,1-1 0,-1 1 0,0 0 0,1 0 0,-1 0 0,0 0 0,1 0 0,-1 0 0,0 1 0,1-1 0,0 1 0,28 6 0,-1 1 0,0 2 0,-1 1 0,-1 1 0,47 28 0,-72-39 0,17 11 0,-19-12 0,0 0 0,0 0 0,0 0 0,0 0 0,0-1 0,-1 1 0,1 0 0,0 0 0,0 0 0,0 0 0,0 0 0,0 0 0,0 0 0,0 0 0,0 0 0,0 0 0,0 0 0,-1 0 0,1 0 0,0 0 0,0 0 0,0 0 0,0 0 0,0 0 0,0 0 0,0 0 0,0 0 0,-1 0 0,1 0 0,0 0 0,0 0 0,0 0 0,0 0 0,0 0 0,0 0 0,0 0 0,0 0 0,-1 0 0,1 0 0,0 0 0,0 0 0,0 0 0,0 0 0,0 0 0,0 0 0,0 0 0,0 0 0,0 1 0,0-1 0,0 0 0,0 0 0,-1 0 0,1 0 0,0 0 0,0 0 0,0 0 0,0 0 0,0 1 0,0-1 0,0 0 0,0 0 0,0 0 0,0 0 0,0 0 0,-39-12 0,36 11 0,-106-37 0,-167-48 0,271 84 0,1 1 0,0 1 0,-1-1 0,1 1 0,0-1 0,-1 1 0,1 0 0,-1 1 0,1-1 0,-6 3 0,8-3 0,0 1 0,0 0 0,0 0 0,1 0 0,-1 0 0,0 1 0,1-1 0,-1 0 0,1 1 0,0-1 0,-1 1 0,1-1 0,0 1 0,0 0 0,0 0 0,0-1 0,0 1 0,1 0 0,-1 0 0,0 0 0,1 0 0,-1 0 0,1 0 0,0 0 0,0 2 0,-3 30 0,5-25 0,6-23 0,8-42 0,-15 53 0,-1 0 0,1 0 0,-1 1 0,0-1 0,0 0 0,0 0 0,0 0 0,0 1 0,0-1 0,-1 0 0,1 0 0,-1 1 0,0-1 0,0 0 0,0 1 0,0-1 0,-1 1 0,-1-4 0,2 6 0,0-1 0,0 0 0,-1 0 0,1 0 0,0 0 0,0 1 0,-1-1 0,1 1 0,0-1 0,-1 1 0,1-1 0,-1 1 0,1 0 0,-1 0 0,1 0 0,-1 0 0,1 0 0,0 0 0,-1 0 0,1 0 0,-1 1 0,1-1 0,-3 1 0,-33 15 0,31-13 0,-157 91 0,57-30 0,-43 18-27,-4-7 0,-4-6-1,-2-8 1,-2-6 0,-307 61-1,-210-33-550,492-75 411,-315-28 1,414 8 333,-106-27 1,-77-37 395,83 21-386,124 35-177,0-3 0,2-2 0,-104-61 0,86 47 0,63 31 0,-1 0 0,1 1 0,-2 1 0,1 1 0,-32-6 0,-95-8 0,125 18 0,-789-20 0,560 23 0,520-21 0,-204 12 0,628-105 0,-616 96 0,-15 0 0,-51 10 0,-16 4 0,-13 4 0,-147 29 0,50-7 0,-193 38-164,91-19-161,-966 207-2546,1026-208 2871,137-33 60,17-8-56,0-1 1,0 0 0,0 0-1,0 1 1,0-1-1,0 0 1,1 0 0,-1 0-1,0 1 1,0-1 0,0 0-1,0 0 1,0 0-1,0 1 1,0-1 0,1 0-1,-1 0 1,0 0-1,0 0 1,0 0 0,1 1-1,-1-1 1,0 0 0,0 0-1,0 0 1,1 0-1,-1 0 1,0 0 0,0 0-1,0 0 1,1 0-1,-1 0 1,0 0 0,0 0-1,1 0 1,-1 0 0,0 0-1,1 0 1,36 2 715,-37-2-697,785 24 1641,-208-4-951,-519-17-713,-16-1 0,66-4 0,-97 1 0,0-1 0,0 0 0,0 0 0,0-1 0,0 0 0,0-1 0,-1-1 0,0 1 0,0-2 0,16-10 0,-22 12 0,1 0 0,-1-1 0,0 1 0,0-1 0,0 0 0,-1-1 0,0 1 0,0 0 0,0-1 0,0 0 0,-1 0 0,0 0 0,-1 0 0,1 0 0,-1 0 0,0 0 0,0 0 0,-1-11 0,-1-10 0,0 1 0,-2 0 0,-7-28 0,6 34 0,-6-35 0,-2 1 0,-3-1 0,-41-98 0,53 146 0,0 1 0,-1 0 0,0 0 0,0 0 0,0 0 0,-1 0 0,0 1 0,0 0 0,0 0 0,0 0 0,-1 1 0,0 0 0,0 0 0,0 0 0,-1 1 0,1 0 0,-1 0 0,0 0 0,1 1 0,-1 0 0,0 1 0,-1-1 0,1 1 0,0 1 0,0-1 0,0 1 0,-1 1 0,1-1 0,0 1 0,-7 2 0,-15 3 0,0 2 0,0 0 0,1 2 0,1 1 0,-1 2 0,-40 25 0,-144 111 0,139-89 0,1 3 0,4 3 0,3 3 0,-108 147 0,126-132 0,297-446 0,-170 236 0,239-328 0,-267 395 0,-27 31 0,0 0 0,25-41 0,-123 190 0,-238 410 0,255-417 0,48-106 0,3-12 0,1-20 0,7-40 0,2 0 0,25-108 0,-27 154 0,27-117 0,78-215 0,-98 323 0,0 2 0,8-34 0,-25 64 0,-7 13 0,-223 334 0,36-51 0,-192 218 0,359-475 0,31-47 0,3-9 0,5-17 0,24-81 0,80-192 0,-97 272 0,275-616 0,-234 548 0,4 1 0,4 4 0,5 2 0,103-111 0,-51 95 0,-43 43 0,-73 61 0,1 1 0,-1 0 0,0 0 0,1 0 0,0 0 0,-1 0 0,1 1 0,0-1 0,0 1 0,0-1 0,0 1 0,0 0 0,0 1 0,0-1 0,1 0 0,-1 1 0,0 0 0,0-1 0,0 1 0,7 1 0,-6 1 0,0-1 0,0 1 0,-1 0 0,1 0 0,-1 0 0,1 1 0,-1-1 0,0 1 0,0 0 0,0 0 0,0 0 0,0 0 0,-1 0 0,0 1 0,1-1 0,1 6 0,25 48 0,-3 1 0,28 88 0,-26-66 0,-24-67 0,138 412 0,-140-417 0,0 0 0,1 0 0,0-1 0,0 1 0,1 0 0,0-1 0,0 0 0,6 7 0,-45-96 0,-80-132 0,-30-57 0,144 267 0,-4-5 0,0-1 0,1 0 0,-4-15 0,8 23 0,-1 1 0,1-1 0,0 1 0,-1 0 0,1-1 0,0 1 0,0-1 0,0 1 0,0-1 0,0 1 0,0 0 0,0-1 0,0 1 0,1-1 0,-1 1 0,0 0 0,1-1 0,0 1 0,-1 0 0,1-1 0,0 1 0,-1 0 0,1 0 0,0 0 0,0-1 0,0 1 0,0 0 0,0 0 0,0 0 0,0 1 0,1-1 0,-1 0 0,0 0 0,2 0 0,0 1 0,0 0 0,0 0 0,1 0 0,-1 0 0,0 1 0,0-1 0,1 1 0,-1 0 0,0 0 0,0 0 0,0 1 0,0-1 0,0 1 0,0-1 0,-1 1 0,1 0 0,0 0 0,3 4 0,-4-4 0,34 26 0,-2 1 0,56 64 0,54 84 0,-84-100 0,-4-6 0,448 573 0,-491-628 0,-8-12 0,-7-9 0,-99-140 0,49 73 0,25 34 0,-202-307 0,225 338 0,0 0 0,0 1 0,0-1 0,1 0 0,-4-12 0,7 19 0,0-1 0,0 1 0,0 0 0,0 0 0,-1 0 0,1-1 0,0 1 0,0 0 0,0 0 0,0 0 0,0-1 0,0 1 0,0 0 0,0 0 0,0 0 0,0-1 0,0 1 0,0 0 0,0 0 0,1-1 0,-1 1 0,0 0 0,0 0 0,0 0 0,0-1 0,0 1 0,0 0 0,0 0 0,1 0 0,-1 0 0,0-1 0,0 1 0,0 0 0,0 0 0,1 0 0,-1 0 0,0 0 0,0 0 0,0 0 0,1-1 0,-1 1 0,0 0 0,13 4 0,16 14 0,-27-16 0,89 62 0,5 4 0,117 63 0,-210-129 0,11 5 0,1 0 0,0 0 0,23 6 0,-35-12 0,0 0 0,1 0 0,-1 0 0,0-1 0,1 0 0,-1 1 0,0-1 0,1-1 0,-1 1 0,0 0 0,0-1 0,1 1 0,-1-1 0,0 0 0,0 0 0,0-1 0,0 1 0,0 0 0,0-1 0,0 0 0,0 0 0,0 0 0,3-3 0,4-9 0,-1 0 0,0-1 0,-1 0 0,-1 0 0,0-1 0,8-31 0,0 4 0,19-47 0,70-134 0,-95 208 0,8-16 0,1 1 0,2 1 0,1 0 0,42-44 0,-45 60 0,-17 14 0,-1 0 0,0 0 0,1 0 0,-1 0 0,0-1 0,1 1 0,-1 0 0,0 0 0,1 0 0,-1 0 0,0 0 0,1 0 0,-1 0 0,0 0 0,1 0 0,-1 1 0,0-1 0,1 0 0,-1 0 0,0 0 0,1 0 0,-1 0 0,0 1 0,1-1 0,-1 0 0,0 0 0,0 0 0,1 1 0,-1-1 0,0 0 0,0 0 0,1 1 0,-1-1 0,0 0 0,0 1 0,0-1 0,0 0 0,1 1 0,-1-1 0,0 0 0,0 1 0,0-1 0,0 0 0,0 1 0,0-1 0,0 0 0,0 1 0,0-1 0,0 0 0,0 1 0,0-1 0,0 0 0,0 1 0,0-1 0,-1 0 0,1 1 0,0-1 0,-2 11 0,-1-2 0,1 1 0,-2 0 0,0 0 0,0-1 0,0 0 0,-1 0 0,-1 0 0,1-1 0,-1 0 0,-8 9 0,-6 9 0,-251 328 330,52-73-2025,62-66-5131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1:13.261"/>
    </inkml:context>
    <inkml:brush xml:id="br0">
      <inkml:brushProperty name="width" value="0.35" units="cm"/>
      <inkml:brushProperty name="height" value="0.35" units="cm"/>
      <inkml:brushProperty name="color" value="#FFFFFF"/>
    </inkml:brush>
  </inkml:definitions>
  <inkml:trace contextRef="#ctx0" brushRef="#br0">1212 1 24575,'-185'91'0,"-265"143"0,442-229 0,0 0 0,-1 0 0,1-1 0,-1 0 0,0 0 0,0-1 0,0-1 0,0 1 0,0-1 0,0-1 0,-1 0 0,-13 0 0,-11-4 0,0-2 0,1-2 0,-56-18 0,-41-9 0,114 32 0,-47-11 0,60 12 0,0 0 0,0 0 0,0 0 0,-1-1 0,1 1 0,0-1 0,0 0 0,1 1 0,-1-1 0,0 0 0,1-1 0,-1 1 0,1 0 0,-4-5 0,5 5 0,1 0 0,-1 0 0,1-1 0,0 1 0,-1 0 0,1 0 0,0 0 0,0 0 0,1-1 0,-1 1 0,0 0 0,1 0 0,-1 0 0,1 0 0,0 0 0,-1 0 0,1 0 0,0 0 0,0 0 0,0 0 0,1 0 0,-1 1 0,0-1 0,1 0 0,1-1 0,6-7 0,1 0 0,16-13 0,-25 23 0,8-6 0,-1 0 0,1 1 0,0 0 0,1 0 0,-1 1 0,1 0 0,0 1 0,0 0 0,0 1 0,1 0 0,12-1 0,16 1 0,67 4 0,-31 1 0,-2-2 0,133-17 0,-39-20 0,-143 30 0,30-3 0,0 2 0,97-1 0,1 1 0,407-9 0,-443 16 0,-76 5 0,-39-5 0,-1 0 0,1 0 0,0 0 0,-1 1 0,1-1 0,-1 0 0,1 0 0,-1 1 0,1-1 0,-1 0 0,1 1 0,-1-1 0,1 1 0,-1-1 0,1 1 0,-1-1 0,0 1 0,1-1 0,-1 1 0,0-1 0,1 2 0,-1-1 0,0 0 0,0 0 0,0 0 0,-1 0 0,1-1 0,0 1 0,0 0 0,-1 0 0,1 0 0,-1 0 0,1 0 0,0-1 0,-1 1 0,0 0 0,1 0 0,-1-1 0,1 1 0,-1-1 0,-1 2 0,-12 8 0,-1 0 0,1-2 0,-1 1 0,-1-2 0,0 0 0,0-1 0,-18 4 0,10-2 0,-412 163 0,407-159 0,7-3 0,0 1 0,-40 24 0,45-24 0,-24 18 0,40-27 0,-1 0 0,0 1 0,1-1 0,-1 1 0,1-1 0,0 1 0,-1 0 0,1 0 0,0 0 0,0 0 0,0 0 0,0 0 0,0 0 0,1 0 0,-1 0 0,1 0 0,-1 3 0,1-4 0,0 1 0,0-1 0,1 0 0,-1 0 0,1 0 0,-1 0 0,1 0 0,-1 0 0,1 0 0,0 0 0,-1 0 0,1 0 0,0 0 0,0 0 0,0 0 0,0-1 0,0 1 0,0 0 0,0-1 0,0 1 0,0 0 0,0-1 0,0 1 0,0-1 0,0 0 0,0 1 0,0-1 0,1 0 0,1 0 0,41 5 0,-37-5 0,434-3 0,-386 0 0,-1-3 0,0-2 0,0-2 0,63-22 0,-98 27 0,-1 1 0,1 0 0,-1 1 0,33 0 0,-39 5 0,-19 4 0,-26 8 0,-584 134 0,575-139 0,-271 44 0,297-52 0,-18 2 0,33-3 0,-1 0 0,1 0 0,0 1 0,0-1 0,0 0 0,-1 1 0,1-1 0,0 1 0,0 0 0,0-1 0,0 1 0,0 0 0,0-1 0,0 1 0,0 0 0,0 0 0,1 0 0,-1 0 0,0 0 0,-1 2 0,2-3 0,0 1 0,0-1 0,0 1 0,0-1 0,0 1 0,0-1 0,0 1 0,0-1 0,0 1 0,0 0 0,0-1 0,0 1 0,0-1 0,0 1 0,0-1 0,0 1 0,1-1 0,-1 1 0,0-1 0,0 1 0,1-1 0,-1 1 0,0-1 0,1 0 0,-1 1 0,1-1 0,-1 1 0,1-1 0,19 10 0,23-1 0,-43-9 0,66 6 0,96-4 0,43 3 0,161 11 0,-341-15 0,-1 2 0,35 6 0,-32-4 0,43 3 0,-39-7 0,15 0 0,85 12 0,-102-9 0,55 1 0,-17-2 0,-64-3 0,-1 0 0,0 1 0,1-1 0,-1 1 0,0-1 0,1 1 0,-1 0 0,0 0 0,0 0 0,4 2 0,-6-2 0,0-1 0,0 0 0,1 0 0,-1 0 0,0 1 0,0-1 0,0 0 0,1 0 0,-1 1 0,0-1 0,0 0 0,0 0 0,0 1 0,0-1 0,0 0 0,0 1 0,1-1 0,-1 0 0,0 0 0,0 1 0,0-1 0,0 0 0,0 1 0,0-1 0,0 0 0,0 1 0,-1-1 0,1 0 0,0 0 0,0 1 0,-14 9 0,-5-4 0,0-1 0,0 0 0,-1-2 0,1 0 0,-1-2 0,-39-1 0,0 1 0,-115 10 0,-145 4 0,281-17 0,20 1 0,0 0 0,-21 3 0,35-2 0,0 1 0,-1-1 0,1 1 0,0 0 0,0 0 0,0 1 0,0 0 0,0-1 0,0 1 0,1 0 0,-1 1 0,1-1 0,-1 1 0,-3 3 0,-21 21 0,-1-2 0,-2 0 0,-55 33 0,37-26 0,48-31 0,0-1 0,0 1 0,0-1 0,0 1 0,0 0 0,0-1 0,0 1 0,0 0 0,0 0 0,0 0 0,1 0 0,-1 0 0,0 0 0,0 0 0,1 0 0,-1 0 0,1 0 0,-1 1 0,1-1 0,-1 2 0,1-2 0,1 0 0,-1-1 0,0 1 0,1 0 0,-1-1 0,1 1 0,-1 0 0,1-1 0,-1 1 0,1 0 0,0-1 0,-1 1 0,1-1 0,0 1 0,-1-1 0,1 0 0,0 1 0,-1-1 0,1 0 0,0 1 0,0-1 0,1 0 0,8 3 0,0-2 0,-1 1 0,18 0 0,498-1 0,-242-4 0,274 3-1365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1:31.980"/>
    </inkml:context>
    <inkml:brush xml:id="br0">
      <inkml:brushProperty name="width" value="0.35" units="cm"/>
      <inkml:brushProperty name="height" value="0.35" units="cm"/>
      <inkml:brushProperty name="color" value="#FFFFFF"/>
    </inkml:brush>
  </inkml:definitions>
  <inkml:trace contextRef="#ctx0" brushRef="#br0">1 1 24575,'786'49'0,"-544"-27"0,-28-3 0,511 22 0,-715-41-341,-1 0 0,1 1-1,14 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6:22:19.477"/>
    </inkml:context>
    <inkml:brush xml:id="br0">
      <inkml:brushProperty name="width" value="0.35" units="cm"/>
      <inkml:brushProperty name="height" value="0.35" units="cm"/>
      <inkml:brushProperty name="color" value="#FFFFFF"/>
    </inkml:brush>
  </inkml:definitions>
  <inkml:trace contextRef="#ctx0" brushRef="#br0">596 79 24575,'-1'28'0,"1"-16"0,-1-1 0,2 1 0,-1 0 0,2-1 0,3 17 0,-4-24 0,0-1 0,1 1 0,-1-1 0,1 0 0,0 0 0,0 0 0,0 0 0,0 0 0,1 0 0,-1-1 0,1 1 0,0-1 0,-1 1 0,1-1 0,0 0 0,0 0 0,1 0 0,-1-1 0,0 1 0,1-1 0,6 2 0,5 2 0,1-2 0,0 0 0,0 0 0,0-2 0,0 0 0,1 0 0,-1-2 0,0 0 0,0-1 0,18-4 0,-31 5 0,-1 0 0,1 0 0,0 0 0,0 0 0,-1-1 0,1 1 0,-1-1 0,1 0 0,-1 0 0,0 0 0,0 0 0,0 0 0,0 0 0,0-1 0,0 1 0,0-1 0,-1 1 0,1-1 0,-1 1 0,0-1 0,0 0 0,0 0 0,0 0 0,0 0 0,-1 0 0,1 0 0,-1 0 0,0 0 0,0 0 0,0 0 0,0 1 0,0-1 0,-1 0 0,1 0 0,-1 0 0,0 0 0,0 0 0,0 0 0,0 1 0,-1-1 0,1 0 0,-1 1 0,1-1 0,-1 1 0,0-1 0,0 1 0,0 0 0,-3-3 0,-9-5 0,0 1 0,-1 0 0,0 1 0,0 0 0,-1 1 0,0 1 0,-23-6 0,15 6 0,-1 1 0,1 2 0,-1 0 0,-38 1 0,54 2 0,-1 0 0,1 1 0,0 1 0,-1-1 0,1 1 0,0 1 0,0 0 0,-15 7 0,20-8 0,1 0 0,0 0 0,1 0 0,-1 0 0,0 1 0,1-1 0,-1 1 0,1 0 0,0-1 0,-1 1 0,2 0 0,-1 0 0,0 1 0,0-1 0,1 0 0,0 1 0,0-1 0,0 0 0,0 1 0,0-1 0,1 1 0,-1 0 0,1-1 0,0 1 0,1 5 0,0-3 0,-1 0 0,2 1 0,-1-1 0,1 0 0,0 0 0,0 0 0,0-1 0,1 1 0,0 0 0,0-1 0,1 0 0,0 0 0,-1 0 0,2 0 0,-1 0 0,0-1 0,1 0 0,7 6 0,-2-4 0,0 0 0,0 0 0,0-1 0,0 0 0,1-1 0,0 0 0,0-1 0,0 0 0,14 1 0,-129-33 0,96 27 0,-95-14 0,94 15 0,1 0 0,-1 1 0,0 1 0,1-1 0,-1 1 0,1 1 0,-1-1 0,1 2 0,-15 4 0,20-5 0,-1 0 0,1 1 0,-1-1 0,1 1 0,0-1 0,0 1 0,0 0 0,1 0 0,-1 0 0,1 1 0,-1-1 0,1 0 0,0 1 0,0 0 0,1-1 0,-1 1 0,1 0 0,0 0 0,0 0 0,0 0 0,0 0 0,1 0 0,-1 0 0,1 0 0,0 0 0,1 0 0,-1 0 0,1 0 0,-1 0 0,4 8 0,-2-3 0,1 0 0,0 1 0,1-1 0,0 0 0,0-1 0,1 1 0,0-1 0,1 0 0,0 0 0,0-1 0,15 14 0,-13-15 0,1 0 0,0 0 0,0-1 0,1 0 0,-1-1 0,13 4 0,-19-7 0,-1 0 0,1 0 0,0 0 0,-1 0 0,1-1 0,0 1 0,0-1 0,0 0 0,-1 1 0,1-1 0,0-1 0,0 1 0,0 0 0,-1-1 0,1 1 0,0-1 0,0 0 0,-1 0 0,1 0 0,-1 0 0,1 0 0,-1-1 0,1 1 0,-1-1 0,0 0 0,0 1 0,3-4 0,-4 4 0,0-1 0,-1 0 0,1 1 0,0-1 0,-1 1 0,1-1 0,-1 0 0,0 0 0,1 1 0,-1-1 0,0 0 0,0 0 0,0 1 0,0-1 0,-1 0 0,1 0 0,0 1 0,-1-1 0,1 0 0,-1 1 0,0-1 0,1 0 0,-1 1 0,0-1 0,0 1 0,0-1 0,0 1 0,0 0 0,0-1 0,-1 1 0,-2-2 0,-1-2 0,-1 0 0,0 0 0,0 1 0,0 0 0,0 0 0,-10-4 0,-2 1 0,0 1 0,-1 1 0,0 1 0,0 0 0,-36-1 0,-101 6 0,119 0 0,31-1 0,1 1 0,0-1 0,-1 1 0,1 0 0,0 0 0,0 1 0,0 0 0,0 0 0,-7 3 0,11-4 0,0-1 0,0 1 0,0 0 0,0 0 0,0 0 0,0 0 0,0 0 0,0 0 0,0 1 0,0-1 0,1 0 0,-1 0 0,0 1 0,1-1 0,-1 0 0,1 1 0,0-1 0,-1 0 0,1 1 0,0-1 0,0 1 0,0-1 0,0 0 0,0 1 0,0-1 0,0 1 0,0-1 0,0 1 0,1-1 0,-1 0 0,1 1 0,-1-1 0,1 0 0,0 0 0,-1 1 0,1-1 0,0 0 0,0 0 0,0 0 0,1 2 0,2 2 0,1 0 0,-1 0 0,1 0 0,1-1 0,-1 1 0,0-1 0,1-1 0,0 1 0,0-1 0,0 0 0,1 0 0,-1 0 0,1-1 0,-1 0 0,1-1 0,8 2 0,15 1 0,0-1 0,40-1 0,-57-2 0,37 1 0,-17 0 0,-1-1 0,1-1 0,47-9 0,-75 10 0,-1-1 0,0-1 0,1 1 0,-1-1 0,0 0 0,0 0 0,0 0 0,0 0 0,0-1 0,-1 1 0,1-1 0,-1 0 0,0 0 0,0-1 0,0 1 0,0 0 0,0-1 0,-1 0 0,1 0 0,-1 0 0,0 0 0,0 0 0,-1 0 0,2-6 0,-2 7 0,0 0 0,1 1 0,-1-1 0,0 0 0,1 1 0,-1-1 0,1 1 0,0-1 0,0 1 0,0 0 0,0 0 0,0 0 0,0 0 0,1 0 0,-1 0 0,1 1 0,-1-1 0,1 1 0,0 0 0,-1 0 0,1 0 0,0 0 0,0 0 0,0 0 0,0 1 0,0 0 0,0-1 0,0 1 0,0 0 0,0 0 0,5 1 0,8 2 0,0 0 0,0 1 0,0 0 0,22 10 0,-30-11 0,33 12 0,49 11 0,-78-23 0,0-1 0,0 0 0,0-1 0,0 0 0,0-1 0,0 0 0,1-1 0,-1-1 0,12-2 0,-21 3 0,-1 0 0,0 1 0,1-1 0,-1-1 0,0 1 0,0 0 0,1-1 0,-1 1 0,0-1 0,-1 1 0,1-1 0,0 0 0,0 0 0,-1 0 0,1 0 0,-1 0 0,1 0 0,-1-1 0,1-2 0,0 0 0,-1 0 0,1 0 0,-1 0 0,0 0 0,-1 0 0,1 0 0,-1 0 0,0-6 0,-3 27 0,5 18 0,1-25 0,1 0 0,0-1 0,0 1 0,1-1 0,10 13 0,-13-18 0,0 0 0,1 0 0,0 0 0,-1 0 0,1-1 0,0 1 0,1-1 0,-1 1 0,0-1 0,1 0 0,-1 0 0,1-1 0,0 1 0,-1-1 0,8 2 0,-10-3 0,0 0 0,0 0 0,0 0 0,0 0 0,0 0 0,0 0 0,0 0 0,0-1 0,0 1 0,0 0 0,0-1 0,0 1 0,0-1 0,0 1 0,0-1 0,0 1 0,0-1 0,0 0 0,-1 1 0,1-1 0,0 0 0,0 0 0,-1 0 0,1 0 0,1-2 0,-1 0 0,1 0 0,-1 0 0,0 0 0,0 0 0,0 0 0,0 0 0,0-4 0,-1-1 0,1 1 0,-1-1 0,0 1 0,-1-1 0,1 1 0,-4-10 0,-2 5 0,0 14 0,5-1 0,0 1 0,1-1 0,-1 1 0,1 0 0,-1-1 0,1 1 0,0 0 0,0-1 0,0 1 0,0 0 0,0-1 0,0 1 0,0 2 0,2 4 0,0 1 0,1-1 0,0 1 0,1-1 0,-1 0 0,1 0 0,1 0 0,0-1 0,0 0 0,0 0 0,1 0 0,7 6 0,-13-12 0,1 0 0,-1-1 0,1 1 0,0-1 0,-1 1 0,1-1 0,0 1 0,-1-1 0,1 1 0,0-1 0,0 0 0,-1 1 0,1-1 0,0 0 0,0 0 0,0 0 0,-1 1 0,1-1 0,0 0 0,0 0 0,0 0 0,0 0 0,-1-1 0,1 1 0,0 0 0,0 0 0,1-1 0,-1 0 0,0 0 0,0 0 0,0 0 0,0 0 0,0 0 0,0 0 0,-1-1 0,1 1 0,0 0 0,-1-1 0,1 1 0,-1 0 0,1-1 0,0-1 0,1-8 0,-1 0 0,0 0 0,0-13 0,-1 21 0,0-10 0,-1-31 0,1 41 0,-1 1 0,1-1 0,-1 1 0,1 0 0,-1-1 0,0 1 0,0 0 0,0 0 0,0 0 0,0-1 0,0 1 0,-1 0 0,1 1 0,-3-4 0,3 4 0,0 1 0,0-1 0,1 1 0,-1-1 0,0 1 0,0 0 0,0-1 0,0 1 0,0 0 0,0 0 0,0 0 0,1-1 0,-1 1 0,0 0 0,0 0 0,0 0 0,0 1 0,0-1 0,0 0 0,0 0 0,0 0 0,0 1 0,0-1 0,1 0 0,-1 1 0,0-1 0,0 1 0,0-1 0,1 1 0,-1-1 0,0 1 0,1 0 0,-1-1 0,0 1 0,1 0 0,-1 0 0,1-1 0,-1 1 0,0 1 0,-18 33 0,12-19 0,0 0 0,1 1 0,1 0 0,1 0 0,0 0 0,1 1 0,1-1 0,1 20 0,1-34 0,0-1 0,0 0 0,0 0 0,1 1 0,-1-1 0,1 0 0,0 0 0,0 1 0,0-1 0,0 0 0,0 0 0,0 0 0,0 0 0,1-1 0,-1 1 0,1 0 0,-1 0 0,1-1 0,0 1 0,2 1 0,-1-1 0,1 0 0,0 0 0,1 0 0,-1-1 0,0 1 0,0-1 0,1 0 0,-1 0 0,9 0 0,0-1 0,0 0 0,-1-1 0,1-1 0,-1 1 0,1-2 0,19-6 0,-27 7 0,1-1 0,0 0 0,-1 0 0,0 0 0,1-1 0,-1 0 0,-1 0 0,1 0 0,-1 0 0,1-1 0,-1 0 0,-1 1 0,1-2 0,-1 1 0,1 0 0,-1-1 0,-1 1 0,1-1 0,-1 0 0,3-11 0,-4 8 0,1 1 0,-1 0 0,0-1 0,-1 1 0,0 0 0,0-1 0,-1 1 0,0 0 0,0-1 0,-1 1 0,0 0 0,0 0 0,-1 0 0,0 0 0,-5-7 0,-2 0 0,-1 0 0,0 0 0,-1 1 0,-1 1 0,0 0 0,-1 1 0,0 0 0,-1 1 0,-25-14 0,-7 0 0,0 2 0,-54-19 0,89 38 0,-65-22 0,71 25 0,1-1 0,-1 1 0,0 0 0,0 1 0,1-1 0,-1 1 0,0 1 0,0-1 0,1 1 0,-1 0 0,-7 2 0,12-3 0,0 1 0,0-1 0,0 1 0,0-1 0,0 1 0,-1 0 0,1 0 0,0 0 0,1 0 0,-1-1 0,0 1 0,0 0 0,0 0 0,0 1 0,1-1 0,-1 0 0,1 0 0,-1 0 0,1 0 0,-1 1 0,1-1 0,-1 0 0,1 0 0,0 1 0,0-1 0,0 0 0,0 1 0,0-1 0,0 0 0,0 0 0,0 1 0,0-1 0,1 0 0,-1 1 0,1-1 0,-1 0 0,1 0 0,-1 0 0,2 2 0,1 4 0,0-1 0,1 1 0,0-1 0,0 0 0,10 10 0,6 3 0,0 0 0,1-2 0,1-1 0,1 0 0,0-2 0,1-1 0,34 15 0,-18-12 0,1-2 0,1-1 0,81 13 0,-55-18 0,1-3 0,0-2 0,109-11 0,-173 7 0,0 1 0,0-1 0,0-1 0,1 1 0,-2-1 0,1 0 0,0 0 0,0 0 0,0 0 0,5-5 0,-9 6 0,0 0 0,0 1 0,0-1 0,0 0 0,-1 0 0,1 0 0,0 0 0,-1 0 0,1 0 0,0 0 0,-1 0 0,1-1 0,-1 1 0,0 0 0,1 0 0,-1 0 0,0 0 0,0-1 0,0 0 0,0 0 0,0 0 0,-1 0 0,1 0 0,-1 0 0,0 1 0,1-1 0,-1 0 0,0 0 0,0 1 0,0-1 0,0 0 0,-1 1 0,1 0 0,0-1 0,-4-2 0,-2-2 0,-1 0 0,0 1 0,-1 0 0,1 0 0,-1 1 0,0 0 0,0 1 0,0-1 0,-1 2 0,1-1 0,-12 0 0,-17-2 0,-56 0 0,80 5 0,-10-1 0,12 0 0,-1 0 0,1 1 0,0 1 0,0 0 0,0 1 0,-12 3 0,23-5 0,0 0 0,0 0 0,0 1 0,0-1 0,0 0 0,1 1 0,-1-1 0,0 1 0,0-1 0,0 1 0,1-1 0,-1 1 0,0-1 0,1 1 0,-1 0 0,1-1 0,-2 3 0,2-3 0,0 0 0,0 1 0,0-1 0,0 1 0,0-1 0,0 1 0,0-1 0,0 1 0,0-1 0,0 1 0,1-1 0,-1 0 0,0 1 0,0-1 0,0 1 0,1-1 0,-1 0 0,0 1 0,0-1 0,1 1 0,-1-1 0,0 0 0,1 1 0,0-1 0,30 18 0,36 7 0,0-2 0,2-4 0,1-2 0,0-4 0,140 9 0,-200-22 0,0 1 0,-1-2 0,1 1 0,19-5 0,-29 5 0,0 0 0,1 0 0,-1 0 0,0 0 0,1 0 0,-1-1 0,0 1 0,1 0 0,-1 0 0,0 0 0,1 0 0,-1-1 0,0 1 0,1 0 0,-1 0 0,0-1 0,0 1 0,0 0 0,1 0 0,-1-1 0,0 1 0,0 0 0,0-1 0,1 1 0,-1 0 0,0-1 0,0 1 0,0 0 0,0-1 0,0 1 0,0-1 0,0 1 0,0 0 0,0-1 0,0 1 0,0 0 0,0-1 0,0 1 0,0 0 0,0-1 0,0 1 0,0 0 0,0-1 0,-1 1 0,1 0 0,0-1 0,0 1 0,0 0 0,-1-1 0,1 1 0,0 0 0,0 0 0,-1-1 0,1 1 0,0 0 0,-1 0 0,1-1 0,0 1 0,0 0 0,-1 0 0,1 0 0,-1 0 0,-23-16 0,22 15 0,-17-10 0,-1 1 0,0 1 0,-1 0 0,0 2 0,-1 1 0,-32-6 0,53 11 0,-1 1 0,0-1 0,0 1 0,0 0 0,0 0 0,0 0 0,0 0 0,0 0 0,0 0 0,0 1 0,0-1 0,0 0 0,0 1 0,0 0 0,0 0 0,0-1 0,1 1 0,-1 0 0,0 0 0,1 0 0,-1 1 0,0-1 0,1 0 0,-1 1 0,1-1 0,0 1 0,0-1 0,-2 3 0,2-2 0,1 1 0,-1 0 0,1-1 0,0 1 0,-1-1 0,1 1 0,1 0 0,-1-1 0,0 1 0,0 0 0,1-1 0,0 1 0,-1-1 0,1 1 0,0-1 0,0 1 0,0-1 0,1 0 0,-1 1 0,3 3 0,4 3 0,0 0 0,0 0 0,1-1 0,0 0 0,0 0 0,1-1 0,0-1 0,1 1 0,-1-2 0,1 1 0,0-1 0,0-1 0,1 0 0,15 3 0,13 2 0,1-2 0,77 3 0,-92-9 0,-1-1 0,1-2 0,0 0 0,41-10 0,-53 8 0,0 0 0,1-1 0,-1-1 0,-1 0 0,1-1 0,-1 0 0,-1-1 0,1-1 0,15-13 0,-24 17 0,1 1 0,-1-1 0,0 0 0,0-1 0,-1 1 0,1 0 0,-1-1 0,0 0 0,-1 0 0,1 0 0,-1 0 0,2-10 0,-3 12 0,-1 1 0,0 0 0,1-1 0,-1 1 0,0 0 0,-1-1 0,1 1 0,0-1 0,-1 1 0,0 0 0,0 0 0,0-1 0,0 1 0,0 0 0,-1 0 0,0 0 0,1 0 0,-1 0 0,0 1 0,0-1 0,0 0 0,-1 1 0,1 0 0,-1-1 0,-3-1 0,-7-4 0,0 1 0,-1 0 0,0 1 0,0 1 0,0 0 0,-1 1 0,0 0 0,-16-1 0,-123-6 0,134 10 0,-1 2 0,1 0 0,-40 8 0,53-7 0,0-1 0,0 1 0,1 1 0,-1-1 0,1 1 0,-1 0 0,1 1 0,0-1 0,0 1 0,0 1 0,1-1 0,-1 1 0,1 0 0,0 0 0,-4 6 0,7-9 0,1 0 0,0 0 0,0 0 0,0 0 0,0 0 0,0 0 0,0 0 0,0 0 0,1 0 0,-1 0 0,1 1 0,0-1 0,-1 0 0,1 0 0,0 0 0,0 1 0,1-1 0,-1 0 0,0 0 0,1 0 0,-1 1 0,1-1 0,0 0 0,-1 0 0,1 0 0,0 0 0,1 0 0,-1 0 0,0-1 0,0 1 0,1 0 0,-1 0 0,1-1 0,-1 1 0,1-1 0,0 0 0,0 1 0,0-1 0,-1 0 0,5 2 0,6 3 0,1 0 0,0 0 0,0-2 0,0 1 0,16 2 0,17 2 0,1-1 0,-1-2 0,1-2 0,0-3 0,84-7 0,-121 5 0,-1-1 0,0 0 0,0 0 0,0-1 0,0 0 0,0-1 0,8-4 0,-15 7 0,0 0 0,-1 0 0,1 0 0,0 0 0,-1 0 0,1-1 0,-1 1 0,0 0 0,1-1 0,-1 1 0,0-1 0,0 0 0,0 1 0,0-1 0,0 0 0,0 0 0,0 1 0,-1-1 0,1 0 0,-1 0 0,1 0 0,-1 0 0,0 0 0,1 0 0,-1 0 0,0 0 0,-1 0 0,1 0 0,0 0 0,0 0 0,-1 0 0,1 0 0,-1 1 0,0-1 0,1 0 0,-1 0 0,0 0 0,0 1 0,-3-4 0,-1-2 0,0 1 0,-1 0 0,0 0 0,0 0 0,0 0 0,-1 1 0,0 0 0,0 1 0,0-1 0,-16-5 0,-1 0 0,-1 1 0,-30-7 0,46 13 0,0 0 0,1 1 0,-1 1 0,0-1 0,0 1 0,0 1 0,0 0 0,0 0 0,0 1 0,0 0 0,0 0 0,0 1 0,-9 3 0,17-4 0,0-1 0,0 1 0,-1-1 0,1 1 0,0-1 0,0 1 0,0 0 0,0 0 0,0-1 0,0 1 0,0 0 0,0 0 0,0 0 0,0 0 0,0 0 0,1 0 0,-1 1 0,0-1 0,1 0 0,-1 0 0,1 0 0,-1 1 0,1-1 0,0 0 0,-1 3 0,2-2 0,-1 0 0,1 0 0,-1 0 0,1 0 0,0-1 0,0 1 0,0 0 0,0 0 0,0 0 0,0-1 0,0 1 0,0-1 0,1 1 0,2 2 0,4 3 0,1-1 0,-1 0 0,1 0 0,0-1 0,15 6 0,7 0 0,1-1 0,0-2 0,0-1 0,49 4 0,136-4 0,-159-7 0,64-10 0,-105 8 0,-1-1 0,1 0 0,-1-2 0,0 0 0,0-1 0,0 0 0,0-1 0,23-15 0,-36 20 0,0-1 0,0 1 0,0-1 0,0 0 0,0 0 0,-1 0 0,1 0 0,-1 0 0,0-1 0,0 1 0,0-1 0,0 1 0,0-1 0,-1 0 0,0 1 0,0-1 0,0 0 0,0 0 0,0-7 0,-1 8 0,0 0 0,-1 0 0,1 0 0,-1 0 0,1 1 0,-1-1 0,0 0 0,0 1 0,-1-1 0,1 0 0,0 1 0,-1-1 0,0 1 0,1 0 0,-1 0 0,0-1 0,0 1 0,0 0 0,0 1 0,-1-1 0,1 0 0,0 1 0,-1-1 0,0 1 0,1 0 0,-1 0 0,-4-2 0,-2 0 0,1 1 0,-1 0 0,0 0 0,0 1 0,0 0 0,1 1 0,-1 0 0,0 0 0,0 1 0,0 0 0,-11 3 0,15-3 0,0 1 0,0-1 0,1 1 0,-1 0 0,0 1 0,1-1 0,0 1 0,-1 0 0,1 0 0,0 0 0,0 0 0,1 1 0,-1-1 0,1 1 0,0 0 0,0 1 0,0-1 0,0 0 0,1 1 0,-4 7 0,5-10 0,1-1 0,-1 0 0,1 1 0,0-1 0,-1 0 0,1 1 0,0-1 0,0 1 0,-1-1 0,1 1 0,1-1 0,-1 1 0,0-1 0,0 0 0,0 1 0,1-1 0,-1 1 0,1-1 0,-1 0 0,1 1 0,-1-1 0,1 0 0,0 1 0,0-1 0,1 1 0,0 0 0,0 0 0,0-1 0,0 1 0,1-1 0,-1 0 0,1 0 0,-1 0 0,1 0 0,-1 0 0,1 0 0,0-1 0,4 1 0,1 0 0,1 0 0,0-1 0,-1-1 0,1 1 0,-1-1 0,1-1 0,14-3 0,-16 1 0,1 0 0,-1 0 0,0 0 0,-1-1 0,1 0 0,-1 0 0,0-1 0,0 0 0,-1 0 0,9-11 0,-13 15 0,1 0 0,0 0 0,-1 0 0,0 0 0,1-1 0,-1 1 0,0 0 0,0-1 0,0 1 0,0-1 0,-1 1 0,1-1 0,-1 0 0,0 1 0,1-1 0,-1 1 0,0-1 0,-1 0 0,1 1 0,0-1 0,-1 0 0,1 1 0,-1-1 0,0 1 0,0-1 0,0 1 0,0 0 0,0-1 0,-1 1 0,1 0 0,-1 0 0,1 0 0,-1 0 0,0 0 0,-3-3 0,3 4 0,0-1 0,0 1 0,0 0 0,-1 0 0,1 0 0,0 0 0,0 0 0,-1 1 0,1-1 0,0 1 0,-1 0 0,1-1 0,0 1 0,-1 0 0,1 0 0,-1 1 0,1-1 0,0 0 0,-1 1 0,1-1 0,0 1 0,-1 0 0,1 0 0,0 0 0,0 0 0,0 0 0,0 0 0,0 1 0,0-1 0,-3 4 0,-5 4 0,0 0 0,1 0 0,0 1 0,-9 13 0,-7 12 0,1 2 0,2 0 0,2 1 0,1 1 0,-16 50 0,32-80 0,0 1 0,1 0 0,0 0 0,1 0 0,0 13 0,1-21 0,0 0 0,0 0 0,1 0 0,-1 0 0,0 0 0,1 0 0,0 0 0,-1 0 0,1 0 0,0 0 0,0 0 0,0 0 0,2 3 0,-2-4 0,0 0 0,0-1 0,0 1 0,0 0 0,1-1 0,-1 1 0,0-1 0,0 1 0,0-1 0,1 1 0,-1-1 0,0 0 0,0 1 0,1-1 0,-1 0 0,0 0 0,1 0 0,-1 0 0,0 0 0,1-1 0,-1 1 0,0 0 0,0-1 0,3 0 0,-2 0 0,1-1 0,-1 1 0,0-1 0,0 0 0,1 0 0,-1 0 0,0 0 0,-1 0 0,1-1 0,0 1 0,-1 0 0,1-1 0,-1 1 0,0-1 0,1 0 0,-1 1 0,-1-1 0,1 0 0,0 0 0,-1 1 0,1-5 0,0 2 0,-2 9 0,1 1 0,0 0 0,0-1 0,0 1 0,0 0 0,0-1 0,1 1 0,0-1 0,0 1 0,0-1 0,1 1 0,3 7 0,-2-5 0,1 0 0,0 0 0,1 0 0,-1 0 0,1-1 0,1 0 0,10 10 0,-13-12 0,1-1 0,-1 0 0,1-1 0,-1 1 0,1 0 0,0-1 0,0 0 0,0 0 0,0 0 0,0-1 0,1 1 0,-1-1 0,1 0 0,-1 0 0,0 0 0,1-1 0,0 0 0,-1 0 0,1 0 0,-1 0 0,1-1 0,-1 1 0,1-1 0,-1-1 0,0 1 0,1 0 0,-1-1 0,0 0 0,0 0 0,0 0 0,0-1 0,0 1 0,4-5 0,-1 0 0,0 0 0,-1-1 0,0 0 0,0 0 0,-1-1 0,5-10 0,-53 79 0,24-30 0,13-23 0,1 0 0,0 1 0,1-1 0,0 1 0,0 0 0,1 1 0,-4 11 0,7-19 0,-1 0 0,1-1 0,0 1 0,0 0 0,0 0 0,0-1 0,-1 1 0,1 0 0,0 0 0,0 0 0,1-1 0,-1 1 0,0 0 0,0 0 0,0-1 0,0 1 0,1 0 0,-1 0 0,0-1 0,1 1 0,-1 0 0,0-1 0,1 1 0,-1 0 0,1-1 0,-1 1 0,1 0 0,0-1 0,-1 1 0,1-1 0,0 1 0,1-1 0,0 1 0,0-1 0,-1 0 0,1 0 0,0 0 0,0 0 0,0 0 0,-1 0 0,1-1 0,0 1 0,0-1 0,-1 1 0,3-2 0,6-2 0,0-1 0,0 0 0,14-10 0,8-9 0,0-1 0,-1-2 0,-2-1 0,-1-1 0,-1-2 0,26-39 0,-52 69 0,0 0 0,-1 0 0,1 0 0,0 0 0,-1 0 0,1 0 0,-1 0 0,1 0 0,-1 0 0,1 0 0,-1 0 0,0 0 0,0 0 0,0 0 0,1 0 0,-1-1 0,0 1 0,0 0 0,-1 0 0,1 0 0,0-2 0,-1 2 0,0 0 0,1 0 0,-1 1 0,0-1 0,1 1 0,-1-1 0,0 1 0,0-1 0,0 1 0,1-1 0,-1 1 0,0 0 0,0-1 0,0 1 0,0 0 0,0 0 0,0 0 0,0 0 0,0-1 0,-1 2 0,-5-1 0,0 0 0,1 1 0,-1 0 0,0 0 0,-10 4 0,2 1 0,1 0 0,0 0 0,0 2 0,1 0 0,0 0 0,0 1 0,1 1 0,-16 15 0,17-11 0,14-7 0,-2-7 0,1 1 0,0-1 0,0 0 0,0 0 0,0 0 0,0 0 0,0 0 0,0-1 0,0 1 0,0-1 0,0 1 0,3-2 0,62-25 0,115-64 0,-130 64 0,271-168 0,-315 189 0,0 0 0,0-1 0,0 0 0,8-10 0,-15 16 0,0 0 0,0 0 0,-1 0 0,1 0 0,0 0 0,-1 0 0,1 0 0,-1 0 0,1-1 0,-1 1 0,1 0 0,-1 0 0,0-1 0,0 1 0,0 0 0,0-1 0,1 1 0,-2-2 0,1 2 0,-1 0 0,0 0 0,1 0 0,-1 0 0,0 0 0,0 0 0,0 0 0,0 0 0,0 1 0,0-1 0,0 0 0,0 1 0,0-1 0,0 0 0,0 1 0,0-1 0,0 1 0,-1 0 0,1-1 0,0 1 0,0 0 0,-1 0 0,-1 0 0,-8-1 0,0 1 0,1 0 0,-1 1 0,0 0 0,1 1 0,-1 0 0,1 0 0,-1 1 0,1 1 0,0-1 0,-11 8 0,11-7 0,0 1 0,1 1 0,-1 0 0,1 0 0,1 1 0,-1 0 0,1 0 0,0 1 0,1 0 0,-13 18 0,19-24 0,-1 0 0,1 0 0,0 1 0,0-1 0,0 1 0,0-1 0,0 1 0,0-1 0,1 1 0,-1-1 0,1 1 0,0-1 0,0 1 0,0 0 0,0-1 0,0 1 0,0 0 0,1-1 0,-1 1 0,1-1 0,0 1 0,0-1 0,0 1 0,0-1 0,0 0 0,0 1 0,3 2 0,-1-1 0,1-1 0,-1 0 0,1 0 0,0 0 0,0 0 0,0-1 0,1 1 0,-1-1 0,1 0 0,-1-1 0,1 1 0,-1-1 0,1 0 0,5 1 0,32 3 0,0-2 0,0-2 0,0-1 0,-1-3 0,1-1 0,0-2 0,-1-2 0,0-2 0,43-16 0,-21-1 0,-59 25 0,0-1 0,0 1 0,0-1 0,0 0 0,-1 0 0,1 0 0,-1-1 0,0 1 0,1-1 0,-2 1 0,1-1 0,2-4 0,-4 6 0,-1 1 0,1-1 0,0 1 0,-1-1 0,0 1 0,1-1 0,-1 0 0,0 1 0,0-1 0,0 1 0,0-1 0,0 0 0,0 1 0,0-1 0,0 1 0,-1-1 0,1 1 0,-1-1 0,1 1 0,-1-1 0,1 1 0,-1-1 0,-1-1 0,0 1 0,0-1 0,-1 1 0,1 0 0,-1-1 0,0 1 0,1 0 0,-1 1 0,0-1 0,0 0 0,-5-1 0,-4-1 0,-1 0 0,0 0 0,0 1 0,-18-1 0,6 1 0,0 2 0,0 0 0,1 1 0,-1 2 0,-31 5 0,49-5 0,1-1 0,0 1 0,-1 0 0,1 0 0,0 1 0,0-1 0,0 1 0,1 1 0,-1-1 0,1 1 0,0 0 0,0 0 0,0 1 0,0-1 0,1 1 0,-1 0 0,1 0 0,1 1 0,-1-1 0,1 1 0,0 0 0,0 0 0,1 0 0,-4 12 0,5-15 0,0 0 0,1 0 0,0 1 0,-1-1 0,1 0 0,0 1 0,0-1 0,1 0 0,-1 0 0,1 1 0,0-1 0,-1 0 0,1 0 0,1 0 0,-1 0 0,0 0 0,1 0 0,0 0 0,-1 0 0,1 0 0,0-1 0,0 1 0,1-1 0,-1 0 0,1 1 0,-1-1 0,1 0 0,-1 0 0,1-1 0,0 1 0,0 0 0,0-1 0,5 2 0,7 2 0,0 0 0,0-1 0,1 0 0,0-1 0,25 1 0,-33-3 0,21 2 0,0-1 0,0-1 0,0-1 0,0-2 0,47-8 0,-73 9 0,0 0 0,1-1 0,-1 1 0,0 0 0,0-1 0,0 0 0,0 1 0,0-1 0,0-1 0,0 1 0,-1 0 0,1-1 0,-1 1 0,1-1 0,-1 0 0,0 1 0,0-1 0,-1 0 0,1 0 0,0-1 0,-1 1 0,0 0 0,0 0 0,0-1 0,0 1 0,0-1 0,-1 1 0,1-1 0,-1 1 0,-1-6 0,1 1 0,-1 1 0,0 0 0,-1 0 0,1 0 0,-1 0 0,-1 0 0,0 0 0,0 0 0,0 1 0,0-1 0,-1 1 0,0 0 0,-9-10 0,0 4 0,-1 0 0,0 1 0,0 1 0,-1 0 0,0 1 0,0 1 0,-22-9 0,0 3 0,-1 1 0,-46-9 0,79 21 0,1 0 0,-1 0 0,0 1 0,0-1 0,1 1 0,-1 0 0,0 1 0,-7 0 0,11 0 0,0-1 0,0 1 0,0-1 0,0 0 0,0 1 0,0 0 0,0-1 0,0 1 0,0 0 0,1-1 0,-1 1 0,0 0 0,0 0 0,1 0 0,-1-1 0,1 1 0,-1 0 0,1 0 0,-1 0 0,1 0 0,-1 0 0,1 0 0,0 0 0,0 0 0,-1 0 0,1 0 0,0 0 0,0 1 0,0-1 0,0 0 0,0 0 0,0 0 0,0 0 0,1 0 0,-1 0 0,0 0 0,1 0 0,-1 0 0,1 0 0,-1 0 0,1 0 0,-1 0 0,2 1 0,0 2 0,1 1 0,-1-1 0,1 0 0,0 0 0,1 0 0,-1 0 0,1-1 0,0 0 0,-1 1 0,1-1 0,1 0 0,-1-1 0,8 5 0,-9-6 0,0 1 0,0-1 0,0 0 0,0 0 0,0 0 0,0 0 0,1-1 0,-1 1 0,0-1 0,0 1 0,0-1 0,1 0 0,-1-1 0,0 1 0,0 0 0,0-1 0,1 0 0,-1 0 0,0 0 0,0 0 0,0 0 0,4-3 0,-6 3 0,0 0 0,0 0 0,0 0 0,0 0 0,0 0 0,0-1 0,0 1 0,0 0 0,0 0 0,-1-1 0,1 1 0,-1-1 0,1 1 0,-1 0 0,1-1 0,-1 1 0,0-1 0,1 1 0,-1-1 0,0 1 0,0-1 0,0 0 0,0 1 0,-1-1 0,1 1 0,0-1 0,-1 1 0,1-1 0,-1 1 0,1 0 0,-1-1 0,0 1 0,1 0 0,-1-1 0,-2-1 0,-2-4 0,0 0 0,-1 0 0,1 0 0,-13-10 0,-2 0 0,0 1 0,-27-16 0,39 27 0,1 0 0,-1 1 0,0 0 0,0 1 0,-1 0 0,1 0 0,-1 1 0,1 0 0,-1 0 0,-9 0 0,8 6 0,13 3 0,19 9 0,9-1 0,0-1 0,1-1 0,59 14 0,105 10 0,-86-25 0,-1-4 0,116-7 0,-212-2 0,0 1 0,-1-2 0,1 0 0,22-7 0,-33 9 0,0-1 0,0 0 0,0 1 0,0-1 0,0 0 0,-1 0 0,1 0 0,0 0 0,-1 0 0,1 0 0,-1 0 0,1-1 0,-1 1 0,1-1 0,-1 1 0,0-1 0,0 1 0,0-1 0,0 0 0,0 0 0,0 1 0,0-1 0,-1 0 0,1 0 0,0 0 0,-1 0 0,0 0 0,1 0 0,-1 0 0,0 0 0,0 0 0,0 0 0,0 0 0,-1 0 0,1 1 0,0-1 0,-1 0 0,0 0 0,0-3 0,-3-1 0,0-1 0,0 1 0,0 0 0,0 0 0,-1 0 0,0 1 0,0 0 0,-1 0 0,0 0 0,1 0 0,-2 1 0,-9-6 0,-4-1 0,0 2 0,-41-16 0,53 23 0,1-1 0,-1 1 0,0 1 0,0-1 0,0 1 0,0 1 0,0 0 0,-11 0 0,16 1 0,0-1 0,1 1 0,-1 0 0,0 0 0,1 0 0,-1 0 0,0 0 0,1 1 0,0-1 0,-1 1 0,1-1 0,0 1 0,0 0 0,0 0 0,0 0 0,0 0 0,0 0 0,0 0 0,1 1 0,-1-1 0,1 1 0,0-1 0,-1 1 0,1 0 0,1-1 0,-2 5 0,-1 7 0,0-1 0,2 0 0,0 0 0,0 1 0,1-1 0,1 1 0,2 14 0,-3-22 0,1 0 0,0-1 0,1 1 0,-1-1 0,1 1 0,0-1 0,0 0 0,1 0 0,-1 0 0,1 0 0,0 0 0,1-1 0,-1 1 0,1-1 0,0 0 0,0 0 0,0 0 0,0-1 0,7 5 0,-10-7 0,0-1 0,0 1 0,0-1 0,0 1 0,0-1 0,0 0 0,0 1 0,0-1 0,0 0 0,0 1 0,0-1 0,0 0 0,0 0 0,0 0 0,0 0 0,0 0 0,0 0 0,1-1 0,-1 1 0,0 0 0,0 0 0,0-1 0,0 1 0,0-1 0,0 1 0,-1-1 0,1 1 0,0-1 0,0 1 0,0-1 0,0 0 0,0 0 0,-1 1 0,1-1 0,0 0 0,-1 0 0,1 0 0,-1 0 0,1 0 0,-1 0 0,1-1 0,2-5 0,-1 0 0,0 0 0,-1 0 0,0 0 0,1-8 0,0 0 0,-2 14 0,1 0 0,-1 0 0,1 0 0,-1 0 0,1 1 0,0-1 0,-1 0 0,1 0 0,0 0 0,0 1 0,0-1 0,0 0 0,-1 1 0,1-1 0,0 1 0,0-1 0,0 1 0,0-1 0,0 1 0,0 0 0,0 0 0,0-1 0,0 1 0,1 0 0,-1 0 0,0 0 0,0 0 0,0 0 0,0 0 0,0 0 0,0 1 0,0-1 0,0 0 0,2 1 0,45 12 0,-38-10 0,41 13 0,-24-6 0,2-2 0,-1 0 0,1-2 0,0-1 0,45 1 0,-71-5 0,0-1 0,-1-1 0,1 1 0,0 0 0,0-1 0,-1 1 0,1-1 0,0 0 0,-1 0 0,1 0 0,-1 0 0,1 0 0,-1 0 0,0-1 0,1 0 0,-1 1 0,0-1 0,0 0 0,0 0 0,0 0 0,-1 0 0,1 0 0,0 0 0,-1-1 0,0 1 0,1 0 0,-1-1 0,0 1 0,0-1 0,0 0 0,0-3 0,-8 52 0,2 1 0,2-1 0,4 74 0,-1-118 0,0-1 0,0 1 0,0 0 0,0-1 0,0 1 0,0 0 0,1-1 0,-1 1 0,1 0 0,-1-1 0,1 1 0,0-1 0,-1 1 0,1-1 0,0 1 0,2 1 0,-2-3 0,0-1 0,0 1 0,0 0 0,0-1 0,0 1 0,-1 0 0,1-1 0,0 1 0,0-1 0,0 0 0,0 1 0,-1-1 0,1 0 0,0 1 0,-1-1 0,1 0 0,0 0 0,-1 0 0,1 0 0,-1 1 0,1-1 0,-1 0 0,0 0 0,1 0 0,-1 0 0,1-2 0,3-6 0,-1-1 0,0 0 0,0 1 0,1-13 0,8-24 0,-11 44 0,0 1 0,0-1 0,0 1 0,-1-1 0,1 1 0,1 0 0,-1 0 0,0-1 0,0 1 0,0 0 0,1 0 0,-1 0 0,1 0 0,-1 1 0,0-1 0,1 0 0,0 1 0,-1-1 0,1 1 0,-1-1 0,1 1 0,2-1 0,-2 1 0,0-1 0,0 1 0,0-1 0,0 1 0,0-1 0,0 0 0,0 0 0,0 0 0,-1 0 0,1 0 0,0 0 0,-1-1 0,1 1 0,0 0 0,-1-1 0,0 0 0,3-2 0,-2-1 0,1 0 0,0 1 0,0-1 0,0 1 0,1 0 0,0 0 0,-1 0 0,9-6 0,-10 9 0,0 0 0,0 0 0,0 0 0,0 1 0,0-1 0,0 0 0,0 1 0,0 0 0,1-1 0,-1 1 0,0 0 0,0 0 0,0 0 0,1 0 0,-1 1 0,0-1 0,0 1 0,0-1 0,0 1 0,0-1 0,0 1 0,0 0 0,0 0 0,3 2 0,36 30 0,-35-28 0,0 1 0,0-1 0,1 0 0,0-1 0,9 6 0,-14-9 0,1 0 0,0 0 0,0-1 0,0 1 0,0-1 0,0 1 0,0-1 0,0 0 0,0 0 0,0 0 0,0 0 0,0-1 0,-1 1 0,1-1 0,0 0 0,0 1 0,0-1 0,4-3 0,3-1 0,-1-1 0,0-1 0,-1 0 0,1 0 0,-1 0 0,0-1 0,-1 0 0,0-1 0,-1 0 0,7-9 0,-6 7 0,1 0 0,0 0 0,0 1 0,2 1 0,-1 0 0,20-15 0,-27 22 0,0 1 0,1 0 0,-1-1 0,1 1 0,-1 0 0,1 0 0,0 0 0,0 0 0,-1 1 0,1-1 0,0 1 0,0 0 0,0 0 0,-1 0 0,1 0 0,0 0 0,0 0 0,0 1 0,-1 0 0,1-1 0,0 1 0,-1 0 0,6 2 0,0 3 0,0-1 0,-1 1 0,1 0 0,-1 0 0,9 11 0,-6-7 0,-10-9 0,1 0 0,-1 0 0,1-1 0,0 1 0,-1 0 0,1-1 0,0 1 0,-1-1 0,1 1 0,0-1 0,0 1 0,-1-1 0,1 0 0,0 1 0,0-1 0,0 0 0,0 0 0,0 1 0,-1-1 0,1 0 0,0 0 0,0 0 0,0 0 0,0 0 0,1-1 0,14-13 0,-15 12 0,0 1 0,0-1 0,0 1 0,0 0 0,0-1 0,0 1 0,0 0 0,0 0 0,0 0 0,1 0 0,-1 0 0,1 0 0,-1 0 0,1 1 0,-1-1 0,1 0 0,-1 1 0,1-1 0,-1 1 0,1-1 0,0 1 0,-1 0 0,1 0 0,3 0 0,30 14 0,-5-1 0,-27-12 0,4 0 0,-1 1 0,1-1 0,-1 1 0,0 0 0,0 1 0,0 0 0,0 0 0,0 0 0,-1 0 0,1 1 0,-1 0 0,0 0 0,5 5 0,-6-3 0,1-1 0,-1 0 0,1 0 0,1 0 0,-1 0 0,1-1 0,-1 0 0,1 0 0,0-1 0,13 5 0,-16-7 0,0 0 0,0 0 0,1 0 0,-1-1 0,1 0 0,-1 0 0,0 0 0,1 0 0,-1 0 0,1 0 0,-1-1 0,0 0 0,1 0 0,-1 0 0,0 0 0,0 0 0,0-1 0,0 1 0,0-1 0,0 0 0,0 0 0,0 0 0,-1 0 0,4-3 0,17-23 0,-18 22 0,-1 0 0,1 0 0,0 1 0,0 0 0,0 0 0,11-8 0,-15 12 0,1 1 0,0-1 0,-1 1 0,1-1 0,-1 1 0,1-1 0,0 1 0,0 0 0,-1 0 0,1 0 0,0 0 0,0 0 0,-1 0 0,1 0 0,0 1 0,-1-1 0,1 0 0,0 1 0,-1 0 0,1-1 0,-1 1 0,1 0 0,-1 0 0,1 0 0,-1 0 0,1 0 0,-1 0 0,0 0 0,0 0 0,0 1 0,1-1 0,-1 1 0,1 2 0,17 21 0,-1 1 0,19 40 0,-21-36 0,39 53 0,-54-81 0,1 0 0,-1-1 0,0 1 0,1-1 0,-1 1 0,1-1 0,-1 1 0,1-1 0,0 0 0,0 0 0,0 0 0,-1 0 0,1 0 0,0 0 0,0 0 0,0-1 0,0 1 0,1-1 0,-1 1 0,0-1 0,3 0 0,-3-1 0,0 1 0,0-1 0,-1 0 0,1 0 0,0 0 0,-1 0 0,1 0 0,0 0 0,-1 0 0,1 0 0,-1-1 0,0 1 0,1-1 0,-1 1 0,0-1 0,0 1 0,0-1 0,0 0 0,0 1 0,0-1 0,0 0 0,-1 0 0,1 0 0,0-2 0,11-52 0,-9 40 0,1 1 0,6-20 0,-5 76 0,-7 2 0,1-30 0,0 0 0,0 0 0,2 0 0,-1 0 0,2-1 0,5 25 0,-7-36 0,0 0 0,1 1 0,-1-1 0,1 0 0,-1 0 0,1 1 0,-1-1 0,1 0 0,0 0 0,0 0 0,0 0 0,0 0 0,0 0 0,0 0 0,0 0 0,0 0 0,0 0 0,0 0 0,0-1 0,1 1 0,-1 0 0,0-1 0,2 1 0,-2-1 0,1 0 0,-1 0 0,1 0 0,0-1 0,-1 1 0,0 0 0,1-1 0,-1 1 0,1-1 0,-1 0 0,1 1 0,-1-1 0,0 0 0,0 0 0,1 0 0,-1 0 0,1-1 0,4-4 0,0-1 0,-1 1 0,0-1 0,0 0 0,8-15 0,3-6 0,-6 23 0,-10 5 0,1 1 0,-1-1 0,1 0 0,-1 1 0,1-1 0,-1 1 0,0-1 0,1 1 0,-1-1 0,1 1 0,-1 0 0,0-1 0,1 1 0,-1-1 0,0 1 0,0 0 0,0-1 0,1 1 0,-1-1 0,0 1 0,0 0 0,0 0 0,4 29 0,-1 0 0,-2 33 0,5 41 0,9 40 0,-16-444 0,1 270 0,-1 65 0,0-7 0,4 39 0,-3-61 0,1 0 0,0-1 0,0 1 0,0 0 0,1-1 0,0 1 0,0-1 0,0 1 0,1-1 0,0 0 0,0 0 0,6 8 0,-8-12 0,-1-1 0,1 1 0,-1-1 0,1 1 0,-1-1 0,1 1 0,-1-1 0,1 0 0,-1 1 0,1-1 0,0 0 0,-1 1 0,1-1 0,0 0 0,-1 0 0,1 1 0,0-1 0,-1 0 0,1 0 0,0 0 0,-1 0 0,1 0 0,0 0 0,-1 0 0,1 0 0,0 0 0,0-1 0,-1 1 0,1 0 0,0-1 0,1 0 0,0 0 0,-1 0 0,1-1 0,-1 1 0,0-1 0,0 1 0,1-1 0,-1 1 0,0-1 0,0 0 0,0-1 0,18-54 0,-18 53 0,71-341 0,-72 342 0,0 1 0,0 0 0,0 0 0,1 0 0,-1 0 0,1 0 0,-1 0 0,1 1 0,0-1 0,0 0 0,0 0 0,1-2 0,-2 4 0,1 0 0,-1 0 0,0 0 0,1 0 0,-1 0 0,0 0 0,1 0 0,-1 0 0,1 0 0,-1 0 0,0 0 0,1 1 0,-1-1 0,0 0 0,1 0 0,-1 0 0,0 0 0,1 1 0,-1-1 0,0 0 0,0 0 0,1 0 0,-1 1 0,0-1 0,1 0 0,-1 1 0,0-1 0,0 0 0,0 0 0,1 1 0,-1-1 0,0 0 0,0 1 0,0-1 0,0 1 0,0 0 0,20 52 0,144 469 0,-163-518 0,1 3 0,0 0 0,0-1 0,1 1 0,5 9 0,-8-16 0,0 0 0,0 0 0,0 0 0,0 0 0,0 0 0,0 0 0,0 0 0,0 0 0,0 1 0,0-1 0,0 0 0,0 0 0,0 0 0,0 0 0,1 0 0,-1 0 0,0 0 0,0 0 0,0 0 0,0 0 0,0 0 0,0 0 0,0 0 0,0 1 0,1-1 0,-1 0 0,0 0 0,0 0 0,0 0 0,0 0 0,0 0 0,0 0 0,1 0 0,-1 0 0,0 0 0,0-1 0,0 1 0,0 0 0,0 0 0,0 0 0,0 0 0,1 0 0,-1 0 0,0 0 0,0 0 0,0 0 0,0 0 0,0 0 0,0 0 0,0 0 0,0 0 0,0-1 0,0 1 0,0 0 0,1 0 0,-1 0 0,0 0 0,0 0 0,0 0 0,0-1 0,3-11 0,1-17 0,-4-164 0,-1 122 0,1 89 0,4 13 0,-4-31 0,0 0 0,0 0 0,0 1 0,0-1 0,0 0 0,1 0 0,-1 0 0,0 0 0,0 0 0,0 0 0,0 1 0,0-1 0,0 0 0,0 0 0,0 0 0,0 0 0,0 0 0,1 0 0,-1 0 0,0 1 0,0-1 0,0 0 0,0 0 0,0 0 0,0 0 0,1 0 0,-1 0 0,0 0 0,0 0 0,0 0 0,0 0 0,0 0 0,1 0 0,-1 0 0,0 0 0,0 0 0,0 0 0,0 0 0,0 0 0,1 0 0,-1 0 0,0 0 0,0 0 0,0 0 0,0 0 0,0 0 0,0 0 0,1-1 0,3-7 0,2-14 0,-2-27 0,-2-66 0,-1 2 0,-1 109 0,1-1 0,0 0 0,0 0 0,0 1 0,1-1 0,1-4 0,-3 9 0,0-1 0,1 1 0,-1-1 0,0 0 0,0 1 0,1-1 0,-1 1 0,0 0 0,1-1 0,-1 1 0,0-1 0,1 1 0,-1-1 0,0 1 0,1 0 0,-1-1 0,1 1 0,-1 0 0,1-1 0,-1 1 0,1 0 0,-1 0 0,1 0 0,-1-1 0,1 1 0,0 0 0,-1 0 0,1 0 0,-1 0 0,1 0 0,-1 0 0,1 0 0,0 0 0,-1 0 0,1 0 0,-1 0 0,1 1 0,-1-1 0,1 0 0,-1 0 0,1 0 0,-1 1 0,1-1 0,-1 0 0,1 1 0,-1-1 0,1 0 0,-1 1 0,1-1 0,-1 1 0,0-1 0,1 0 0,-1 1 0,0-1 0,0 1 0,1-1 0,-1 1 0,0-1 0,0 1 0,1 0 0,-1 0 0,10 17 0,-1 1 0,-1 0 0,0 0 0,-2 1 0,5 22 0,1-1 0,7 22 0,44 158 0,-68-312 0,-71-243 0,59 272 0,-2 5 0,17 53 0,1 0 0,-2-1 0,1 1 0,0 0 0,-1 0 0,0 0 0,0 1 0,0-1 0,-7-6 0,9 10 0,0-1 0,0 1 0,0-1 0,0 1 0,-1 0 0,1-1 0,0 1 0,0 0 0,-1 0 0,1 0 0,0 0 0,-1 0 0,1 0 0,0 0 0,0 0 0,-1 0 0,1 1 0,0-1 0,0 0 0,-1 1 0,1-1 0,0 1 0,0-1 0,0 1 0,0 0 0,0 0 0,0-1 0,-2 3 0,-27 28 0,26-27 0,-47 61 0,-30 32 0,70-86 0,0-1 0,-1 0 0,0 0 0,-1-1 0,0-1 0,-17 9 0,8-7 0,0-1 0,-1-1 0,-1-1 0,1 0 0,-1-2 0,0-1 0,0-1 0,-1-1 0,1-1 0,0-1 0,-1-1 0,-28-6 0,-38-11 0,-44-6 0,130 24 0,0 0 0,0 0 0,0 1 0,0-1 0,0 1 0,0 0 0,0 1 0,0-1 0,0 1 0,0 0 0,1 0 0,-1 1 0,1-1 0,-1 1 0,1 0 0,0 0 0,0 1 0,1-1 0,-1 1 0,1 0 0,-1 0 0,1 0 0,0 0 0,-3 7 0,-7 12 0,2 0 0,0 0 0,-12 42 0,14-37 0,3-11 0,0 0 0,1 0 0,2 1 0,-5 34 0,8-47 0,0 0 0,0 0 0,0 0 0,1 0 0,-1 0 0,1 0 0,0 0 0,1 0 0,-1 0 0,1-1 0,0 1 0,0-1 0,0 1 0,1-1 0,0 0 0,0 0 0,0 0 0,0 0 0,0 0 0,1-1 0,0 1 0,4 2 0,0 0 0,1-1 0,0-1 0,-1 1 0,2-1 0,-1-1 0,0 0 0,1 0 0,-1 0 0,1-2 0,0 1 0,13 0 0,-30-10 0,-12-4 0,-27-6 0,-1 2 0,-80-17 0,-1055-156-1219,1125 183 1219,-11-2 0,-107 2 0,172 6-1,0 0 0,0 0-1,0 1 1,0-1 0,0 1 0,0 0 0,0-1 0,0 1 0,0 1 0,0-1 0,-3 2 0,6-2 2,-1-1-1,1 0 1,0 0 0,0 0 0,0 1-1,-1-1 1,1 0 0,0 1 0,0-1-1,0 0 1,0 0 0,0 1 0,-1-1-1,1 0 1,0 1 0,0-1 0,0 0-1,0 1 1,0-1 0,0 0 0,0 1-1,0-1 1,0 0 0,0 1 0,0-1-1,0 0 1,0 1 0,1-1 0,-1 0-1,0 1 1,0-1 0,0 0 0,0 1-1,1-1 1,20 15 149,7-4 100,0-2-1,1 0 0,59 9 1,-64-14-231,592 75-522,15-49-59,-565-28 562,-6 0 0,99-8 0,-159 6 5,0 0 0,1 0 0,-1 0-1,1 0 1,-1 0 0,1 0 0,-1 0 0,1 0-1,-1 0 1,0 0 0,1 0 0,-1 0 0,1 0-1,-1 0 1,1 0 0,-1 0 0,1 0-1,-1-1 1,0 1 0,1 0 0,-1 0 0,0-1-1,1 1 1,-1 0 0,1 0 0,-1-1 0,0 1-1,0 0 1,1-1 0,-1 1 0,0-1 0,1 1-1,-1 0 1,0-1 0,0 0 0,-15-6 374,-31-4 173,-138-34-552,159 38 0,24 7 0,0 0 0,-1 0 0,1-1 0,-1 1 0,1-1 0,0 1 0,-1-1 0,1 1 0,0-1 0,0 0 0,0 1 0,-1-1 0,1 0 0,0 0 0,0 0 0,0 0 0,0 0 0,-1-2 0,2 2 0,0 1 0,0-1 0,0 0 0,0 1 0,1-1 0,-1 0 0,0 1 0,1-1 0,-1 1 0,0-1 0,1 0 0,-1 1 0,0-1 0,1 1 0,-1-1 0,1 1 0,-1-1 0,1 1 0,-1 0 0,1-1 0,-1 1 0,1-1 0,0 1 0,-1 0 0,2-1 0,8-3 0,-1 0 0,1 1 0,17-4 0,35 0 0,-49 7 0,-1-1 0,1 0 0,21-6 0,-33 7 0,-1 0 0,0 0 0,0 0 0,0 0 0,1 0 0,-1 0 0,0 0 0,0 0 0,1 0 0,-1 0 0,0 0 0,0 0 0,0 0 0,1 0 0,-1 0 0,0 0 0,0 0 0,0 0 0,1-1 0,-1 1 0,0 0 0,0 0 0,0 0 0,0 0 0,1 0 0,-1-1 0,0 1 0,0 0 0,0 0 0,0 0 0,0 0 0,1-1 0,-1 1 0,0 0 0,0 0 0,0 0 0,0-1 0,0 1 0,0 0 0,0 0 0,0-1 0,0 1 0,0 0 0,0 0 0,0 0 0,0-1 0,0 1 0,0 0 0,0 0 0,0 0 0,0-1 0,0 1 0,-1 0 0,1 0 0,0-1 0,-16-8 0,-59-19 0,-98-25 0,76 25 0,-47-13 0,-131-42 0,241 69 0,26 8 0,13 1 0,20 1 0,137-2 0,276 25 0,-374-14 0,169 18 0,-183-15 0,1 2 0,73 24 0,-112-28 0,-13-2 0,-24-1 0,-450-2 0,216-4 0,256 3 0,-33 3 0,36-3 0,-1 0 0,0 0 0,1 0 0,-1 0 0,1 0 0,-1 1 0,0-1 0,1 0 0,-1 0 0,1 1 0,-1-1 0,1 0 0,-1 0 0,1 1 0,-1-1 0,1 1 0,-1-1 0,1 0 0,0 1 0,-1-1 0,1 1 0,0-1 0,-1 1 0,1-1 0,0 1 0,-1-1 0,1 1 0,0 0 0,0-1 0,0 1 0,0-1 0,-1 1 0,1 0 0,0-1 0,0 1 0,0-1 0,0 1 0,0 0 0,1-1 0,-1 1 0,0-1 0,0 1 0,0-1 0,0 1 0,1 0 0,-1-1 0,0 1 0,0-1 0,1 1 0,-1-1 0,1 1 0,-1-1 0,1 1 0,7 7 0,0 0 0,0 0 0,1-1 0,0 0 0,0-1 0,1 0 0,12 6 0,-14-8 0,474 262 0,-261-145 0,-67-52 0,-142-64 0,-3 0 38,0-1 0,0 1 0,-1 0 0,0 1 0,0 0 0,0 1 0,0-1 0,7 10 0,-13-14-59,-1 0 1,1 0 0,-1 0 0,0 0 0,0 0 0,0 0 0,0 0 0,0 0 0,0 0 0,0 1 0,-1-1 0,1 0 0,-1 0-1,1 1 1,-1-1 0,0 4 0,-1-4-42,0 1 0,1-1 0,-1 0 0,0-1 0,0 1 0,-1 0 0,1 0 0,0 0 0,-1-1 0,1 1 0,0 0 0,-1-1-1,0 0 1,1 1 0,-1-1 0,0 0 0,0 0 0,0 0 0,0 0 0,0 0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04:33:54.81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09:56.38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09:59.48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0:03.499"/>
    </inkml:context>
    <inkml:brush xml:id="br0">
      <inkml:brushProperty name="width" value="0.35" units="cm"/>
      <inkml:brushProperty name="height" value="0.35" units="cm"/>
      <inkml:brushProperty name="color" value="#FFFFFF"/>
    </inkml:brush>
  </inkml:definitions>
  <inkml:trace contextRef="#ctx0" brushRef="#br0">1848 0 24575,'-538'195'0,"-4"3"0,525-191 0,-45 24 0,58-29 0,1 1 0,-1-1 0,1 1 0,0-1 0,0 1 0,0 0 0,0 0 0,0 0 0,1 1 0,-1-1 0,1 0 0,-4 8 0,6-8 0,0-1 0,-1 0 0,1 0 0,0 1 0,0-1 0,0 0 0,0 0 0,0 1 0,1-1 0,-1 0 0,1 0 0,-1 0 0,1 1 0,0-1 0,0 0 0,0 0 0,0 0 0,0 0 0,0 0 0,1-1 0,-1 1 0,1 0 0,1 1 0,6 6 0,1 0 0,20 14 0,-29-21 0,44 27 0,0-1 0,2-3 0,1-1 0,64 21 0,-6-10 0,115 23 0,-82-30 0,266 19 0,-308-43 0,-1-5 0,1-4 0,159-29 0,-106-4 0,-131 31 0,0 0 0,0-1 0,-1-1 0,0 0 0,23-17 0,-40 25 0,1 1 0,-1-1 0,0 0 0,0 0 0,0 0 0,1 0 0,-1 0 0,0 0 0,0 0 0,0 0 0,0 0 0,0 0 0,-1-1 0,1 1 0,0 0 0,-1-1 0,1 1 0,0 0 0,-1-1 0,0 1 0,1-1 0,-1 1 0,0-1 0,0 1 0,0-3 0,-1 2 0,0 0 0,-1 0 0,0 1 0,0-1 0,1 0 0,-1 0 0,0 1 0,0-1 0,0 1 0,-1 0 0,1 0 0,0 0 0,0 0 0,-1 0 0,1 0 0,0 0 0,-4 0 0,-53-16 14,-1 3-1,-105-12 1,-136 9-217,161 19 97,1 7 1,1 6-1,0 5 0,-161 46 1,119-13 10,1 8 0,-264 129 0,365-152 95,1 3 0,2 3 0,-80 63 0,151-104 0,-4 3 0,-1 1 0,1 1 0,0-1 0,-10 14 0,17-19 0,0 0 0,0-1 0,-1 1 0,1 0 0,1 0 0,-1 0 0,0 0 0,0 0 0,1 0 0,-1 0 0,1 0 0,0 0 0,-1 0 0,1 0 0,0 1 0,0-1 0,0 0 0,1 0 0,-1 0 0,0 0 0,1 0 0,0 0 0,-1 0 0,1 0 0,0 0 0,0 0 0,0 0 0,2 3 0,5 3 15,0-1 0,0 1 0,0-2-1,1 1 1,0-1 0,1 0 0,-1-1 0,1 0-1,0-1 1,14 5 0,33 11 133,1-2 1,1-2-1,0-4 0,1-1 0,73 2 1,-19-9-571,211-18 0,-209 0 403,-2-5-1,0-5 1,-2-5 0,-1-5 0,-1-4 0,-3-6 0,193-107-1,-142 47 20,-139 89 0,-1-1 0,0-1 0,-1 0 0,-1-1 0,22-31 0,-35 45-1,0 0-1,-1 0 0,0 0 0,1 0 0,-1-1 0,-1 1 0,1 0 0,-1-1 0,1 0 0,-1 1 0,0-1 0,-1 0 1,1 1-1,-1-1 0,0 0 0,0 0 0,-1 1 0,0-1 0,-1-5 0,0 5 13,0 0 1,-1 0-1,0 0 0,0 1 1,0-1-1,-1 1 0,1 0 0,-1 0 1,0 0-1,0 1 0,0-1 0,-1 1 1,0 0-1,1 0 0,-1 0 0,-6-2 1,-15-6 71,-1 0 0,0 1 0,-1 2 0,0 1 0,-42-5 0,3 5 51,-86 2 0,82 7-134,-1 4 0,2 2 0,-1 4 0,2 2 0,0 4 0,0 3 0,2 2 0,1 4 0,1 2 0,1 3 0,2 3 0,-95 71 0,152-102 0,-10 7 0,1 0 0,0 1 0,1 1 0,-22 26 0,33-36 0,0-1 0,0 1 0,0 0 0,0 1 0,1-1 0,-1 0 0,1 0 0,0 1 0,0-1 0,0 0 0,0 1 0,1-1 0,-1 1 0,1-1 0,0 1 0,0-1 0,0 1 0,1 0 0,-1-1 0,1 0 0,0 1 0,0-1 0,0 1 0,0-1 0,1 0 0,-1 0 0,1 0 0,0 0 0,0 0 0,0 0 0,4 4 0,5 5 0,1-1 0,1-1 0,0 0 0,0 0 0,1-2 0,0 1 0,0-2 0,1 0 0,20 7 0,11 1 0,91 17 0,-63-21 0,0-3 0,1-3 0,0-3 0,0-4 0,0-3 0,-1-3 0,0-4 0,0-2 0,-2-4 0,0-3 0,109-48 0,-171 64 0,94-46 0,-95 45 0,0 0 0,0 0 0,0-1 0,-1 0 0,0 0 0,0-1 0,-1 0 0,7-10 0,-13 17 0,0 0 0,-1 0 0,1 0 0,0 0 0,-1 0 0,1 0 0,-1-1 0,0 1 0,0 0 0,1 0 0,-1-1 0,0 1 0,0 0 0,0 0 0,0-1 0,0 1 0,0 0 0,-1 0 0,1-1 0,0 1 0,-1 0 0,1 0 0,0 0 0,-1-1 0,0 1 0,1 0 0,-1 0 0,0 0 0,1 0 0,-1 0 0,0 0 0,0 0 0,-1 0 0,-4-4 0,0 0 0,0 0 0,-1 1 0,-10-5 0,15 8 0,-36-17 0,-1 1 0,-1 2 0,0 2 0,-1 2 0,0 2 0,-44-5 0,17 7 0,1 3 0,-1 2 0,-74 9 0,53 4 0,2 3 0,-1 4 0,2 4 0,1 4 0,1 4 0,1 3 0,-116 64 0,92-30 0,95-58 0,-1 1 0,1 1 0,1 0 0,0 0 0,-16 22 0,25-30 0,-1 0 0,1 1 0,0-1 0,0 0 0,1 1 0,-1-1 0,1 1 0,0 0 0,0-1 0,0 1 0,0 0 0,1 0 0,-1-1 0,1 1 0,0 0 0,0 0 0,1 0 0,-1 0 0,1-1 0,-1 1 0,1 0 0,0 0 0,1-1 0,-1 1 0,1-1 0,0 1 0,-1-1 0,1 0 0,1 0 0,-1 0 0,0 0 0,1 0 0,0 0 0,-1 0 0,5 2 0,7 6 0,1 0 0,1-1 0,0 0 0,0-2 0,1 0 0,18 6 0,18 5-71,2-4-1,0-1 0,0-3 1,2-3-1,-1-1 0,76-3 1,16-8-185,179-28 1,403-112-975,-557 95 913,-1-8-1,180-87 1,-323 130 286,116-59-61,-122 59 134,0 0 0,-1-2 1,37-33-1,-55 46 10,-1 0 0,0-1 0,0 1 0,0-1-1,-1 1 1,1-1 0,-1 0 0,0 0 0,0 0 0,0 0 0,0 0 0,-1 0 0,2-7 0,-3 8 4,0-1 0,0 0 1,-1 1-1,1-1 1,-1 0-1,0 1 0,1-1 1,-2 1-1,1-1 0,0 1 1,-1 0-1,0-1 1,1 1-1,-1 0 0,0 0 1,-4-4-1,-12-13 79,0 0-1,-1 2 1,-1 0-1,0 2 1,-2 0 0,-41-23-1,15 13 40,-1 3 0,-74-25-1,44 24-326,-2 5 0,1 2-1,-2 5 1,0 3 0,0 3 0,-1 4-1,-104 11 1,39 8-209,2 7 0,0 6 0,-164 56 0,114-20 191,3 8 1,4 9 0,-178 108 0,319-164 134,2 3 1,-59 49-1,104-79 29,-6 6 57,1 0 0,-1 1 0,1-1 0,-10 15-1,15-20-28,0 1 0,0-1 0,1 0 0,-1 1-1,0-1 1,1 0 0,-1 1 0,1-1 0,-1 1 0,1-1-1,0 1 1,0 0 0,0-1 0,0 1 0,0-1 0,0 1-1,0-1 1,0 1 0,0-1 0,1 1 0,-1-1 0,1 1-1,-1-1 1,1 1 0,0-1 0,-1 0 0,1 1 0,0-1-1,0 0 1,0 0 0,0 0 0,0 1 0,0-1 0,0 0-1,2 1 1,9 5 150,0 0-1,1-1 1,-1 0-1,1-1 1,0-1-1,1 0 1,-1-1-1,23 3 1,-26-4-129,101 16-84,0-5 1,124-1-1,237-24-525,1115-154-2983,-18-132 1779,-1532 290 1700,465-106-1072,-19-28 1341,-432 124 334,93-47 0,-141 63-527,2 0 207,0-1 0,0 0 0,0 0 0,0-1 0,0 0 0,7-7 0,-12 10-169,1 1 0,-1-1 0,0 1 0,1-1 0,-1 1 0,0-1 0,0 1 0,1-1 0,-1 1 0,0-1 0,0 0 0,0 1 0,0-1 0,0 1 0,0-1 0,0 0 0,0 1-1,0-1 1,0 1 0,0-1 0,0 1 0,0-1 0,-1 0 0,1 1 0,0-1 0,0 1 0,-1-1 0,1 0 0,-2-1 54,0 1 0,0-1 0,0 1 0,0-1 0,0 1 1,0 0-1,0-1 0,0 1 0,0 0 0,-1 1 0,-2-2 0,-93-27 963,-163-27 0,-118 8-1643,76 23-124,0 14 0,-1 13 0,1 13 0,1 13-1,1 14 1,2 12 0,-555 179 0,603-132 1411,243-98-614,-37 23 275,44-26-322,0 1 0,0-1 0,1 1 0,-1-1 0,0 1 0,0-1 0,1 1 0,-1-1 0,0 1 0,1 0 0,-1 0 1,1-1-1,-1 1 0,1 0 0,-1 0 0,1 0 0,-1-1 0,1 1 0,0 0 0,0 0 0,-1 0 0,1 0 0,0 0 0,0 0 1,0 0-1,0-1 0,0 1 0,0 0 0,0 0 0,0 0 0,0 0 0,1 0 0,-1 0 0,0 0 0,1 0 0,-1-1 0,0 1 0,1 0 1,-1 0-1,1 0 0,0 0 0,9 8 242,0 0 1,0-1-1,1 0 1,0-1-1,12 6 1,-4-2-33,60 31-62,1-4 1,2-3 0,2-4-1,0-3 1,2-4 0,1-4-1,90 9 1,4-11-730,0-8 0,267-18 0,-120-20 55,-2-15 1,567-150 0,-784 163 227,207-86-1,-302 110 289,-9 4 33,-1 0 1,1 0-1,-1 0 1,1 0-1,-1-1 1,0 0-1,1 1 1,-2-2-1,1 1 1,0 0-1,6-9 1,-10 12-47,1-1 0,-1 0-1,0 0 1,0 1 0,1-1 0,-1 0-1,0 0 1,0 0 0,0 1 0,0-1-1,0 0 1,0 0 0,0 0 0,0 1-1,0-1 1,0 0 0,-1 0 0,1 0 0,0 1-1,0-1 1,-1 0 0,1 0 0,-1 1-1,0-2 1,-16-16 642,16 17-613,-25-21 215,-1 1 0,-2 1 0,1 2-1,-60-28 1,-141-40 564,110 53-1105,-2 5 1,0 5-1,-2 5 0,0 6 0,-131 5 0,39 14-282,0 9-1,-225 47 0,-106 60 547,373-73 13,-179 79 1,318-115-1,1 1 0,0 1 0,1 2 0,-38 28 0,66-43 3,0 0 1,1 0 0,-1 0 0,1 1-1,0-1 1,0 1 0,0 0 0,0 0-1,1 0 1,-1 0 0,1 1 0,0-1-1,-2 9 1,3-9 46,1 1 0,0-1 0,0 0 0,0 1 0,0-1 0,1 0-1,-1 0 1,1 0 0,1 1 0,-1-1 0,0 0 0,1 0 0,0-1 0,0 1-1,3 5 1,7 8 119,1 0-1,0-1 0,1 0 0,1-1 0,0-1 0,1 0 0,1-1 1,0-1-1,22 13 0,4-2 93,2-1 1,90 30 0,-50-27-411,2-5 0,0-3 0,1-4 0,1-3 0,95-4 0,-9-10-425,280-43 1,-273 15 283,-1-7-1,-3-8 1,-2-8 0,-2-8 0,233-119 0,-332 143 199,93-66 1,-146 90 110,-1-2 0,-1 0 0,0-1 0,-1-1 1,-2 0-1,0-2 0,0 0 0,16-30 0,-30 45 47,0 0 0,0 0 0,0 0 0,-1 0 0,0 0 0,0-1-1,-1 1 1,1 0 0,-2-1 0,1 1 0,-1-1 0,0 0 0,0 1-1,0-1 1,-1 1 0,-3-11 0,2 10 39,-1 1 0,-1-1 0,1 1 1,-1-1-1,0 1 0,-1 1 0,1-1 0,-1 0 0,0 1 0,-1 0 1,1 0-1,-1 1 0,0 0 0,-13-8 0,-7-2 51,0 1-1,-2 1 1,1 1-1,-2 2 1,1 1-1,-31-5 1,-9 3-243,-110-2 0,46 13-507,0 5-1,-257 47 0,-251 116-1078,343-66 392,6 12 0,-423 234 0,633-303 1431,-147 109 1,166-98 130,57-52-181,1 0-1,-1 1 1,1 0-1,0 0 1,0 0 0,1 0-1,0 1 1,-3 8-1,5-13-37,0 1-1,1-1 1,-1 1 0,1-1-1,0 1 1,0-1 0,0 1-1,0-1 1,0 1-1,0-1 1,1 1 0,-1-1-1,1 1 1,0-1 0,0 0-1,0 1 1,0-1-1,0 0 1,0 0 0,1 0-1,-1 0 1,1 0 0,-1 0-1,1 0 1,0 0-1,-1 0 1,1-1 0,4 3-1,4 2 127,0 0 0,0-1 0,0 0 0,1-1-1,11 4 1,26 6 289,1-2 1,0-3-1,1-1 0,82 1 0,211-21-112,-77-18-1161,-2-11-1,332-96 0,-264 36-160,414-186 1,-527 184 678,351-221 0,-554 314 506,-13 9-132,1-1 1,-1 0-1,0 0 1,0 0-1,0 0 1,0 0-1,0-1 1,0 1-1,0-1 1,-1 0-1,0 0 1,4-5-1,-6 8-70,0 0 0,0-1-1,0 1 1,0-1-1,0 1 1,-1 0-1,1-1 1,0 1 0,0 0-1,0-1 1,0 1-1,-1 0 1,1-1-1,0 1 1,0 0 0,-1 0-1,1-1 1,0 1-1,0 0 1,-1 0-1,1-1 1,0 1 0,-1 0-1,1 0 1,0 0-1,-1-1 1,1 1-1,0 0 1,-1 0 0,1 0-1,-1 0 1,1 0-1,0 0 1,-1 0-1,1 0 1,-1 0-1,-12-3 292,0 1-1,-1 0 0,1 1 0,-26 2 1,1-1 9,-209 8-536,0 10 0,-435 89-1,-466 188-2610,1041-265 2622,-303 90-970,19 21 582,375-134 589,4-3 92,2 0 0,-1 1 0,0 0 0,1 1 0,0 0 0,0 0 0,1 1 0,0 0 0,-9 9 0,17-14-38,0 0 0,-1 0 0,1 0 0,0-1 1,0 1-1,1 0 0,-1 0 0,0 0 1,1 0-1,-1 0 0,1 1 0,-1-1 1,1 0-1,0 0 0,0 0 0,0 0 0,0 0 1,1 0-1,-1 0 0,0 1 0,1-1 1,0 0-1,-1 0 0,1 0 0,0 0 1,0-1-1,0 1 0,3 3 0,2 3 171,0 0 0,0 0 0,1-1 0,16 12-1,8 5 128,1-2 0,0-1-1,2-2 1,1-1-1,57 20 1,-20-13-316,149 28-1,-92-33-378,1-7-1,1-5 0,191-13 0,391-82-1303,-242-5 996,-334 57 457,178-68-1,-314 103 192,130-57-41,-115 49 75,-1-1 0,-1-1 0,0 0 1,0 0-1,24-25 0,-37 34 6,1 0 0,-1 0 1,0-1-1,0 1 0,0 0 0,1-1 1,-1 1-1,-1-1 0,1 0 0,0 1 1,0-1-1,0 1 0,-1-1 1,1 0-1,-1 0 0,0 1 0,1-1 1,-1 0-1,0 0 0,0 0 0,0 1 1,0-1-1,-1-2 0,0 1 23,-1 1 0,1 0 0,-1-1 0,0 1 0,0 0 0,0 0 0,0 0 0,0 1 0,0-1 0,-1 0 0,1 1 0,-1-1 0,1 1 0,-1 0 0,-4-1 0,-36-14 543,-1 3 0,-89-16 1,-46 2-861,-1 6 1,-273 6 0,-364 77-1369,437-6 578,-507 140 1,859-188 1056,10-4 17,-1 1 0,1 2 0,0-1 0,-20 13 0,37-19-4,0 0 0,0 0 0,1 1 0,-1-1 0,0 1 0,1-1 0,-1 0-1,0 1 1,1-1 0,-1 1 0,1-1 0,-1 1 0,1 0 0,-1-1 0,1 1 0,-1-1-1,1 1 1,0 0 0,-1-1 0,1 1 0,0 0 0,0 0 0,-1-1 0,1 1-1,0 0 1,0 0 0,0-1 0,0 2 0,1-1 14,-1 1 0,1-1 0,0 0 0,0 1 0,0-1 0,0 0 0,1 0 0,-1 0 0,0 0 0,0 0 0,1 0 0,-1 0 0,3 1 0,20 10 310,0 0-1,1-2 1,1 0 0,35 7-1,-58-16-334,132 33 93,1-7-1,1-5 1,184 5-1,423-44-1218,219-108-214,-772 84 1047,-3-8 0,361-145 0,-530 186 309,-11 6 40,0-1 1,0-1 0,-1 1-1,1-1 1,-1 0 0,0-1 0,0 0-1,0 0 1,-1-1 0,11-11 0,-16 16-56,0 0 1,-1 0-1,1-1 1,-1 1-1,1 0 1,-1-1-1,1 1 1,-1 0-1,0-1 1,0 1-1,0-1 1,0 1-1,0-1 1,0 1 0,0 0-1,0-1 1,-1 1-1,1-1 1,-1 1-1,1 0 1,-1-1-1,1 1 1,-1 0-1,1 0 1,-1 0-1,0-1 1,-1 0 0,-3-4 119,-1 0 1,1 1 0,-1-1 0,-7-4 0,-24-16 281,-1 1 0,-2 3-1,0 0 1,-49-17 0,8 9-365,-114-27 0,75 32-297,-1 5 0,-1 6 0,-1 5 0,-128 8 1,54 12-357,-341 63 0,453-59 452,1 4-1,-149 55 1,224-71 200,1 1 1,1-1-1,-1 2 0,0-1 1,-12 11-1,18-14-8,1 0-1,0 1 1,0-1-1,0 0 1,0 1-1,0-1 1,0 1 0,0 0-1,0-1 1,0 1-1,1 0 1,-1-1-1,1 1 1,0 0-1,-1-1 1,1 1 0,0 0-1,0 0 1,0 0-1,0-1 1,0 1-1,0 0 1,1 0 0,-1-1-1,1 1 1,-1 0-1,1 0 1,-1-1-1,1 1 1,0-1-1,0 1 1,2 2 0,9 14 94,1 0 1,1-1-1,0-1 1,1 0-1,33 26 1,-5-10 79,59 34 0,-32-28-281,1-3 0,1-4 1,2-3-1,1-3 0,1-3 0,112 17 0,-36-19-84,0-6 1,211-8-1,-155-15 147,-1-9 0,0-10 0,254-66 0,-443 90 50,1-1-74,0 0 0,0-1 0,-1 0-1,29-16 1,-43 20 49,-1 0 0,0 0 1,0 0-1,0 0 0,0 0 0,-1-1 0,1 1 0,-1-1 0,1 0 0,-1 0 1,0 0-1,0 0 0,0 0 0,0 0 0,-1 0 0,1-1 0,-1 1 1,0-1-1,0 1 0,0-1 0,0 1 0,-1-1 0,0 0 0,1 1 1,-1-1-1,0 1 0,-1-1 0,1 0 0,-1 1 0,0-1 0,-1-3 1,-1-1-15,-1-1 0,0 1 0,-1 0 1,1 1-1,-2-1 0,1 1 1,-1 0-1,0 0 0,-1 1 1,1-1-1,-1 2 0,-8-7 1,12 10-13,-41-32-49,-1 1-1,-1 3 1,-2 1-1,-1 3 1,-1 2-1,-1 2 1,-1 2-1,-1 3 1,-94-19-1,64 23-35,0 3 0,-1 4 0,0 3 0,1 4 0,-155 23 0,65 8 84,2 7 0,2 8 0,-226 94 0,394-141 2,-176 78 0,138-59 0,2 2 0,-49 36 0,79-52-5,1 0 0,-1 0-1,1 1 1,0 0 0,1 0 0,-1 1-1,1-1 1,1 1 0,-1 0 0,-6 14-1,10-15 55,-1-1 1,1 0-1,0 1 0,0-1 0,0 1 0,1-1 0,0 1 1,0-1-1,0 1 0,1-1 0,0 1 0,0-1 0,0 1 0,1-1 1,0 0-1,0 0 0,2 5 0,5 6-33,1 0 1,0-1-1,1 0 1,0-1-1,2 0 0,-1-1 1,2-1-1,-1 0 1,2 0-1,-1-2 1,2 0-1,-1 0 0,25 10 1,3-1-24,2-1 0,0-3 0,92 20 0,-67-24 7,0-3 0,1-3 0,-1-3 0,1-3 0,-1-3 0,125-24 0,-100 7 0,-1-4 0,-2-4 0,0-4 0,118-61 0,-196 87 0,102-57 0,-105 56 0,1 0 0,-1-1 0,-1 0 0,1 0 0,-2-1 0,1 0 0,8-13 0,-15 19 0,0-1 0,-1 0 0,1 1 0,-1-1 0,0 0 0,0 0 0,-1 0 0,1-1 0,-1 1 0,0 0 0,0 0 0,-1-1 0,0 1 0,0-1 0,-1-9 0,-1 8 0,0 0 0,0 0 0,0 1 0,-1-1 0,0 0 0,-1 1 0,1 0 0,-1 0 0,0 0 0,-8-8 0,-4-2 0,0 1 0,-1 0 0,-1 2 0,0 0 0,-1 1 0,-32-16 0,-15-1-39,-1 3-1,-1 3 1,-1 3-1,-1 3 1,0 3-1,-1 3 1,-1 3-1,-73 2 0,11 8-48,1 6-1,0 6 0,-184 42 0,296-51 89,-27 5 0,0 2 0,-84 34 0,130-46 1,0 1 0,0 0 1,0-1-1,0 1 0,1 0 1,-1 0-1,0 0 0,1 1 1,-1-1-1,1 0 1,-1 1-1,1-1 0,-1 1 1,1-1-1,0 1 0,0 0 1,0 0-1,0-1 0,0 1 1,0 0-1,-1 4 0,2-3 43,0 1-1,1-1 0,-1 0 1,1 1-1,0-1 0,0 0 1,0 1-1,0-1 0,0 0 1,1 0-1,-1 0 0,4 4 1,9 14-32,0-1 0,2 0 1,0-1-1,1-1 0,1-1 1,1 0-1,1-1 0,0-1 1,0-1-1,2-1 1,32 15-1,-1-4-20,1-3 1,1-2 0,106 23-1,-66-26 8,0-4 0,1-4 0,133-6 0,-110-9 0,1-5 0,152-36 0,-226 38 0,-1-3 0,0 0 0,-1-3 0,0-2 0,56-33 0,-86 43 0,-1-1 0,0-1 0,-1 0 0,0-1 0,0 0 0,-1-1 0,-1 0 0,12-18 0,-16 20 0,0-1 0,-1 1 0,-1 0 0,0-1 0,0 0 0,-1 0 0,-1 0 0,1-1 0,-2 1 0,0 0 0,0-1 0,-2-21 0,-1 18 0,0 1 0,-1 0 0,0 0 0,-1 0 0,-1 1 0,0-1 0,-1 1 0,-1 0 0,1 1 0,-2-1 0,0 1 0,-1 1 0,0 0 0,0 0 0,-1 0 0,-17-13 0,7 9 0,0 1 0,-1 1 0,0 0 0,-1 2 0,0 0 0,0 2 0,-2 0 0,1 2 0,-26-5 0,-24-1 0,0 4 0,-1 3 0,1 3 0,-89 8 0,-292 52 0,420-51 0,-70 10 0,-115 35 0,214-50 0,1 1 0,-1-1 0,1 1 0,0 0 0,-1 0 0,1 0 0,0 1 0,0-1 0,0 1 0,1 0 0,-1 0 0,1 1 0,-1-1 0,-3 7 0,4-6 0,1 1 0,0 0 0,0 0 0,1 0 0,-1 0 0,1 1 0,0-1 0,1 0 0,-1 1 0,1-1 0,0 0 0,1 9 0,0-4 0,0 1 0,1 0 0,1 0 0,-1 0 0,2-1 0,-1 0 0,2 1 0,-1-2 0,1 1 0,9 13 0,-4-10 0,0-1 0,0 0 0,2 0 0,-1-1 0,1-1 0,20 14 0,-4-7 0,0-1 0,0-2 0,1-1 0,1-1 0,0-1 0,51 10 0,-26-11 0,0-2 0,0-2 0,0-3 0,58-4 0,-70-2 0,0-2 0,0-1 0,-1-3 0,0-1 0,70-27 0,-109 36 5,2-1-103,0 0 1,1 0-1,-1 0 0,0-1 0,0 1 0,0-1 0,-1-1 0,1 1 0,-1-1 0,1 1 1,-1-1-1,0 0 0,5-8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0:06.300"/>
    </inkml:context>
    <inkml:brush xml:id="br0">
      <inkml:brushProperty name="width" value="0.35" units="cm"/>
      <inkml:brushProperty name="height" value="0.35" units="cm"/>
      <inkml:brushProperty name="color" value="#FFFFFF"/>
    </inkml:brush>
  </inkml:definitions>
  <inkml:trace contextRef="#ctx0" brushRef="#br0">0 145 24575,'174'-8'0,"246"-43"0,-16-10 0,-320 53 0,-1 4 0,156 13 0,-238-9 0,-1 0 0,1 0 0,-1 0 0,1 0 0,-1 0 0,1 0 0,-1 0 0,1 1 0,0-1 0,-1 0 0,1 0 0,-1 0 0,1 0 0,-1 1 0,0-1 0,1 0 0,-1 0 0,1 1 0,-1-1 0,1 0 0,-1 1 0,0-1 0,1 1 0,-1-1 0,0 0 0,1 1 0,0 0 0,-2 0 0,0 0 0,1 0 0,-1 0 0,0 0 0,1-1 0,-1 1 0,0 0 0,0 0 0,0-1 0,0 1 0,0-1 0,0 1 0,0-1 0,0 1 0,0-1 0,0 1 0,0-1 0,-1 1 0,-387 124 0,307-101 0,14-3 0,-25 8 0,-155 26 0,238-55 0,28-8 0,277-82-285,15 22-255,130-9 314,5 39 256,-422 37-50,-17 1 43,1-1 0,0 1 0,-1 0 0,1 0 0,0 1 0,-1 0 0,10 3 0,-36-1 828,-145 3-846,-561 37-4,712-42-1,10-1 0,1 0 0,-1 0 0,0 0 0,1 1 0,-1-1 0,1 1 0,-1 0 0,1 0 0,-1 0 0,-5 4 0,11-4 0,0 0 0,0 0 0,0 0 0,0 0 0,1 0 0,-1-1 0,0 1 0,1-1 0,-1 1 0,1-1 0,-1 0 0,3 0 0,360 5 0,-1-30 0,-243 14 0,158-35 0,-257 37 0,-23 8 0,-1 1 0,0-1 0,1 1 0,-1-1 0,0 1 0,1 0 0,-1-1 0,0 1 0,1 0 0,-1 0 0,0 0 0,1 1 0,-4 0 0,-89 5 0,-112 24 0,-87 35 0,1 14 0,227-58 0,2 3 0,-90 48 0,151-71 0,-18 12 0,18-6 0,13-3 0,44 3 0,1-3 0,88-4 0,-62-2 0,234-5 0,259 3 0,-558 4 0,-12 0 0,-1-1 0,1 1 0,0 0 0,-1 0 0,1 1 0,-1 0 0,1-1 0,-1 1 0,1 1 0,7 2 0,-13-3 0,0 0 0,0 0 0,-1-1 0,1 1 0,0-1 0,0 1 0,-1-1 0,1 1 0,0-1 0,0 1 0,-1-1 0,1 0 0,-2 0 0,-271 23 0,155-18 0,-106 7 0,-326 32 0,538-43 0,10-1 0,-1 0 0,1 0 0,0 1 0,-1-1 0,1 1 0,0 0 0,0 0 0,0 0 0,0 0 0,-4 3 0,7-4 0,0 0 0,0 1 0,0-1 0,0 0 0,0 1 0,0-1 0,1 0 0,-1 0 0,0 1 0,0-1 0,0 0 0,0 1 0,0-1 0,1 0 0,-1 0 0,0 1 0,0-1 0,1 0 0,-1 0 0,0 1 0,0-1 0,1 0 0,-1 0 0,0 0 0,1 0 0,-1 1 0,0-1 0,1 0 0,-1 0 0,0 0 0,1 0 0,-1 0 0,0 0 0,1 0 0,16 6 0,38 2 0,0-2 0,0-2 0,79-6 0,-58 1 0,103-2 0,118 1 0,-279 3 0,-18-1 0,0 0 0,0 0 0,0 0 0,0 1 0,0-1 0,0 0 0,0 0 0,0 0 0,0 0 0,0 0 0,0 0 0,0 0 0,-1 0 0,1 0 0,0 0 0,0 0 0,0 0 0,0 0 0,0 0 0,0 0 0,0 0 0,0 0 0,0 0 0,0 0 0,0 0 0,0 1 0,0-1 0,0 0 0,0 0 0,0 0 0,0 0 0,0 0 0,0 0 0,0 0 0,0 0 0,-37 2 0,-898 0 0,934-2 0,0 0 0,0 0 0,-1 0 0,1 0 0,0 0 0,0 0 0,0 0 0,-1 0 0,1 1 0,0-1 0,0 0 0,0 1 0,0-1 0,0 1 0,0-1 0,-2 2 0,3-2 0,1 1 0,-1-1 0,0 1 0,0-1 0,0 1 0,1-1 0,-1 1 0,0-1 0,0 1 0,1-1 0,-1 0 0,0 1 0,1-1 0,-1 0 0,1 1 0,-1-1 0,0 0 0,1 1 0,-1-1 0,1 0 0,-1 0 0,1 1 0,-1-1 0,2 0 0,49 21 0,289 73 0,15-24 0,-124-25 0,157 42 0,-349-77 0,-280-82 0,107 30 0,-459-116-306,414 121 153,-249-18 0,411 54 153,-10-2 0,-54 4 0,68 3 96,25 1 114,25 3 96,214 36-306,69 11 0,-302-54 0,2-1 0,-18 2 0,-10 0 0,-153 29 0,-126 34 0,287-65 0,-1-1 0,1 2 0,-1-1 0,1 0 0,0 0 0,-1 0 0,1 0 0,-1 0 0,1 0 0,0 0 0,-1 0 0,1 1 0,-1-1 0,1 0 0,0 0 0,-1 1 0,1-1 0,0 0 0,0 0 0,-1 1 0,1-1 0,0 0 0,-1 1 0,1-1 0,0 0 0,0 1 0,0-1 0,-1 0 0,1 1 0,0-1 0,0 1 0,0-1 0,0 0 0,0 1 0,0-1 0,0 1 0,0-1 0,0 0 0,0 1 0,0-1 0,0 1 0,0-1 0,0 0 0,0 1 0,0-1 0,1 1 0,-1-1 0,0 0 0,0 1 0,0-1 0,1 0 0,-1 1 0,0-1 0,0 0 0,1 1 0,-1-1 0,1 1 0,23 17 0,-1-6 0,0-2 0,0 0 0,1-1 0,29 7 0,106 17 0,-130-28 0,253 36 0,-217-37 0,1-2 0,89-9 0,-155 7 0,0 0 0,0-1 0,0 1 0,0 0 0,0 0 0,0 0 0,0 0 0,0 0 0,0 0 0,-1 0 0,1 0 0,0-1 0,0 1 0,0 0 0,0 0 0,1 0 0,-1 0 0,0 0 0,0 0 0,0 0 0,0 0 0,0-1 0,0 1 0,0 0 0,0 0 0,0 0 0,0 0 0,0 0 0,0 0 0,0 0 0,0 0 0,0 0 0,0 0 0,0 0 0,1-1 0,-1 1 0,0 0 0,0 0 0,0 0 0,0 0 0,0 0 0,0 0 0,0 0 0,0 0 0,0 0 0,1 0 0,-1 0 0,0 0 0,0 0 0,0 0 0,0 0 0,0 0 0,0 0 0,0 0 0,0 0 0,1 0 0,-1 0 0,0 0 0,0 0 0,-13-5 0,-23-5 0,34 10 0,-24-7-273,0 1 0,-1 1 0,0 2 0,-32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37.924"/>
    </inkml:context>
    <inkml:brush xml:id="br0">
      <inkml:brushProperty name="width" value="0.35" units="cm"/>
      <inkml:brushProperty name="height" value="0.35" units="cm"/>
      <inkml:brushProperty name="color" value="#FFFFFF"/>
    </inkml:brush>
  </inkml:definitions>
  <inkml:trace contextRef="#ctx0" brushRef="#br0">1466 274 24575,'-911'0'0,"893"1"0,1 1 0,0 0 0,0 1 0,0 1 0,1 1 0,-23 9 0,-91 48 0,82-37 0,2 3 0,0 1 0,-50 44 0,92-69 0,0 1 0,0-1 0,0 1 0,0 0 0,1 0 0,-1 1 0,1-1 0,1 1 0,-1-1 0,1 1 0,0 0 0,0 0 0,1 0 0,-2 12 0,1 1 0,2 0 0,0 0 0,5 30 0,-5-45 0,0-1 0,1 1 0,0 0 0,0 0 0,0-1 0,0 1 0,1-1 0,-1 1 0,1-1 0,0 1 0,0-1 0,0 0 0,1 0 0,-1 0 0,1 0 0,5 4 0,-6-6 0,0 1 0,0-1 0,0-1 0,0 1 0,0 0 0,1 0 0,-1-1 0,0 1 0,1-1 0,-1 0 0,0 0 0,1 1 0,-1-2 0,0 1 0,1 0 0,-1 0 0,0-1 0,1 1 0,-1-1 0,0 0 0,0 0 0,0 0 0,1 0 0,-1 0 0,0 0 0,0 0 0,0-1 0,2-2 0,20-15 0,-2-1 0,0-1 0,23-29 0,52-77 0,-74 96 0,9-13 0,189-267 0,-211 296 0,22-40 0,-30 52 0,-1 0 0,0 0 0,0 0 0,0 0 0,0-1 0,0 1 0,-1 0 0,1 0 0,-1-1 0,0 1 0,0 0 0,0-1 0,-1 1 0,1 0 0,-3-6 0,3 7 0,-1 0 0,-1 1 0,1-1 0,0 1 0,0-1 0,-1 1 0,1-1 0,-1 1 0,1 0 0,-1 0 0,1 0 0,-1 0 0,0 0 0,0 0 0,1 0 0,-1 0 0,0 1 0,0-1 0,0 1 0,0-1 0,0 1 0,0 0 0,0 0 0,0 0 0,0 0 0,1 0 0,-1 0 0,0 0 0,0 1 0,-2 0 0,-9 1 0,0 1 0,1 0 0,-14 7 0,23-10 0,-49 23 0,0 1 0,-50 34 0,98-56 0,-19 11-341,0 0 0,-2-2-1,-27 10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1:16.118"/>
    </inkml:context>
    <inkml:brush xml:id="br0">
      <inkml:brushProperty name="width" value="0.35" units="cm"/>
      <inkml:brushProperty name="height" value="0.35" units="cm"/>
      <inkml:brushProperty name="color" value="#FFFFFF"/>
    </inkml:brush>
  </inkml:definitions>
  <inkml:trace contextRef="#ctx0" brushRef="#br0">505 1 24575,'-8'156'0,"0"-31"0,7-100 0,-23 358 0,16-304 0,3 1 0,12 160 0,13-114 0,-13-90 0,-1 2 0,2 59 0,-7-77 0,0-14 0,1-13 0,26-277 0,-27 266 0,0 3 0,1-1 0,0 1 0,1 0 0,9-27 0,-7 20 0,-5 19 0,1-1 0,-1 1 0,1-1 0,0 1 0,0 0 0,0-1 0,3-5 0,-2 12 0,0 0 0,0 0 0,0 0 0,-1 1 0,0-1 0,1 0 0,-1 0 0,-1 1 0,2 3 0,70 294 0,-12 3 0,-59-301 0,5 40 0,-5-39 0,-2-6 0,-4-22 0,-1-12 0,-44-269 0,47 261 0,2-1 0,5-45 0,1-35 0,6 178 0,-5-32 0,2 9 0,-6-14 0,2 0 0,0 0 0,1 0 0,0-1 0,2 0 0,-1 0 0,2-1 0,0 0 0,11 15 0,-60-65 0,33 31 0,1-1 0,0 0 0,0 0 0,1 0 0,-1-1 0,-7-12 0,-3-13 0,1 0 0,2-1 0,-13-45 0,-15-35 0,38 106 0,0-1 0,-1 1 0,0 0 0,0 0 0,-1 1 0,1-1 0,-1 1 0,-1 0 0,1 1 0,-1 0 0,0 0 0,0 0 0,0 1 0,-11-5 0,-12-8 0,-45-25 0,67 39 0,1-1 0,-1 2 0,0-1 0,0 1 0,0 0 0,-1 1 0,-15-1 0,24 2 0,-1 0 0,1 1 0,-1-1 0,1 0 0,-1 1 0,1-1 0,-1 0 0,1 1 0,-1-1 0,1 1 0,0-1 0,-1 1 0,1-1 0,0 1 0,-1 0 0,1-1 0,0 1 0,0-1 0,-1 1 0,1 0 0,0-1 0,0 1 0,0-1 0,0 1 0,0 0 0,0-1 0,0 1 0,0 0 0,0-1 0,0 2 0,3 30 0,-2-18 0,-1 6 0,-2 0 0,0 1 0,-1-2 0,-1 1 0,-9 26 0,-13 30 0,-16 46 0,31-98 0,-2 0 0,-20 30 0,15-27 0,8-13 0,0 1 0,-10 22 0,13-20 0,1 1 0,1 0 0,0 0 0,1 1 0,1-1 0,-1 26 0,-2 7 0,2-32 0,2 0 0,0-1 0,2 1 0,1 24 0,2-43 0,3-6 0,4-9 0,16-30-455,1 2 0,46-55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1:18.558"/>
    </inkml:context>
    <inkml:brush xml:id="br0">
      <inkml:brushProperty name="width" value="0.35" units="cm"/>
      <inkml:brushProperty name="height" value="0.35" units="cm"/>
      <inkml:brushProperty name="color" value="#FFFFFF"/>
    </inkml:brush>
  </inkml:definitions>
  <inkml:trace contextRef="#ctx0" brushRef="#br0">21 245 24575,'5'6'0,"-1"1"0,1-1 0,-2 1 0,1 0 0,-1 0 0,5 15 0,6 11 0,-4-16 0,1 1 0,0-2 0,2 1 0,0-2 0,1 1 0,26 21 0,-36-33 0,0 0 0,0 0 0,0 0 0,0 1 0,-1-1 0,1 1 0,-1 0 0,2 6 0,-5-11 0,-1 1 0,1-1 0,-1 1 0,1-1 0,-1 1 0,0-1 0,1 0 0,-1 1 0,1-1 0,-1 0 0,0 1 0,1-1 0,-1 0 0,0 0 0,1 0 0,-1 1 0,0-1 0,1 0 0,-1 0 0,0 0 0,1 0 0,-1 0 0,0 0 0,0 0 0,1-1 0,-1 1 0,0 0 0,1 0 0,-2-1 0,-23-3 0,20 1 0,1 1 0,-1-1 0,0 0 0,1 0 0,0 0 0,0-1 0,0 1 0,0-1 0,0 0 0,1 0 0,0 0 0,0-1 0,-5-7 0,-3-9 0,-14-39 0,19 44 0,-7-13 0,2-1 0,0 0 0,3 0 0,0-1 0,2 0 0,2-1 0,-2-39 0,7 66-91,0-1 0,0 0 0,0 1 0,1-1 0,0 1 0,0-1 0,1 1 0,-1 0 0,1 0 0,0 0 0,0 0 0,1 0 0,0 1 0,6-7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1:25.771"/>
    </inkml:context>
    <inkml:brush xml:id="br0">
      <inkml:brushProperty name="width" value="0.35" units="cm"/>
      <inkml:brushProperty name="height" value="0.35" units="cm"/>
      <inkml:brushProperty name="color" value="#FFFFFF"/>
    </inkml:brush>
  </inkml:definitions>
  <inkml:trace contextRef="#ctx0" brushRef="#br0">614 525 24575,'-12'33'0,"-331"942"0,299-829 0,-60 168 0,95-297 0,8-21 0,5-16 0,207-557-74,-187 519 4,95-226-580,127-336 582,-189 399 536,-8 27-74,-41 175-394,-2 7 0,-14 23 0,-171 295 0,139-225 0,-58 171 0,65-143 0,-96 282 0,101-321 0,-4-1 0,-2-1 0,-60 89 0,79-136 0,-1-1 0,-1-1 0,-1 0 0,-1-1 0,-36 26 0,55-43 0,0-1 0,0 0 0,0 0 0,0 1 0,-1-1 0,1 0 0,0 0 0,0 0 0,0 0 0,0 1 0,-1-1 0,1 0 0,0 0 0,0 0 0,-1 0 0,1 0 0,0 1 0,0-1 0,-1 0 0,1 0 0,0 0 0,0 0 0,-1 0 0,1 0 0,0 0 0,0 0 0,-1 0 0,1 0 0,0 0 0,0 0 0,-1 0 0,1 0 0,0 0 0,0 0 0,-1 0 0,1 0 0,0-1 0,0 1 0,0 0 0,-1 0 0,1 0 0,0 0 0,0 0 0,-1-1 0,4-14 0,16-32 0,-14 34 0,15-34 0,98-255 0,-110 275 0,-2 0 0,-1 0 0,-2 0 0,1-47 0,-2 37 0,0 20 0,-1 0 0,-1 0 0,-1-1 0,0 1 0,-5-20 0,4 30 0,1 4 0,0-1 0,0 1 0,0-1 0,0 1 0,1 0 0,-1-1 0,1 1 0,0-1 0,0 0 0,0 1 0,1-4 0,0 6 0,0 1 0,0 0 0,-1 0 0,1 0 0,0 0 0,0 0 0,0 0 0,-1 0 0,1 0 0,0 0 0,0 0 0,0 1 0,-1-1 0,1 0 0,0 0 0,0 1 0,-1-1 0,1 1 0,0-1 0,-1 0 0,1 1 0,1 0 0,20 15 0,-19-14 0,138 103 0,189 132 0,-297-215 0,51 33 0,112 96 0,-173-130 0,-1 0 0,-1 2 0,0 1 0,-2 0 0,-1 1 0,-1 2 0,-2-1 0,0 2 0,12 31 0,-111-335 0,39 118 0,26 97 0,-159-504 0,175 558 0,3 3 0,-1 0 0,0 0 0,-1 0 0,1 0 0,-1 1 0,1-1 0,-1 1 0,0-1 0,-1 1 0,1 0 0,-5-5 0,7 8 0,-1 0 0,0 0 0,0 1 0,0-1 0,0 0 0,0 1 0,1-1 0,-1 1 0,0-1 0,0 1 0,0-1 0,1 1 0,-1-1 0,0 1 0,1 0 0,-1-1 0,1 1 0,-1 0 0,1 0 0,-1-1 0,1 1 0,-1 0 0,1 0 0,-1 1 0,-1 1 0,-14 25 0,2 1 0,0 0 0,-10 35 0,-23 97 0,32-105 0,2 1 0,3 0 0,-4 69 0,13-104 0,1-1 0,1 1 0,0-1 0,2 1 0,1-1 0,1 0 0,0 0 0,2-1 0,0 1 0,1-1 0,21 36 0,-10-29 0,1-1 0,0 0 0,2-2 0,1 0 0,1-2 0,1 0 0,1-2 0,1-1 0,54 30 0,-79-48 0,3 2 0,1 0 0,0-1 0,1 1 0,-1-1 0,11 2 0,-15-4 0,-1 0 0,0 1 0,1-1 0,-1-1 0,0 1 0,1 0 0,-1 0 0,0 0 0,1-1 0,-1 1 0,0 0 0,1-1 0,-1 1 0,0-1 0,0 0 0,0 1 0,0-1 0,1 0 0,-1 0 0,0 0 0,0 0 0,0 0 0,-1 0 0,1 0 0,0 0 0,0 0 0,-1 0 0,1 0 0,0 0 0,-1-1 0,1 1 0,-1 0 0,1 0 0,-1-1 0,0-1 0,26-118 0,10-129 0,-25 155 0,-3 39 0,2-18 0,2-130 0,-12 183 0,-1 0 0,-1 0 0,-1 0 0,-1 0 0,-1 1 0,-1-1 0,0 1 0,-2 0 0,0 1 0,-21-34 0,23 43 0,-1 1 0,0 0 0,-15-13 0,20 20 0,-1-1 0,1 1 0,0 0 0,-1 1 0,1-1 0,-1 0 0,1 1 0,-1 0 0,0-1 0,0 1 0,0 0 0,0 0 0,0 1 0,0-1 0,0 1 0,0-1 0,0 1 0,0 0 0,-3 0 0,4 1 0,1 0 0,0-1 0,-1 1 0,1 0 0,0 0 0,0 0 0,-1 0 0,1 0 0,0 0 0,0 0 0,0 1 0,0-1 0,0 0 0,1 1 0,-1-1 0,0 0 0,0 1 0,1-1 0,-1 4 0,-9 35 0,9-36 0,-4 37 0,1 0 0,2 0 0,2 0 0,2 0 0,11 66 0,3-24 0,47 143 0,-41-161 0,4 0 0,36 65 0,-48-104 0,1-1 0,2 0 0,0-1 0,2-1 0,0-1 0,2-1 0,35 30 0,-51-47 0,1 0 0,0 0 0,0 0 0,1 0 0,-1-1 0,1 0 0,11 3 0,-15-5 0,-1-1 0,1 0 0,-1 1 0,1-1 0,-1 0 0,1 0 0,-1-1 0,1 1 0,-1-1 0,0 1 0,1-1 0,-1 0 0,0 1 0,1-1 0,-1 0 0,0-1 0,0 1 0,0 0 0,0-1 0,0 1 0,0-1 0,0 0 0,0 1 0,-1-1 0,3-3 0,5-7 0,-1-1 0,-1 0 0,0-1 0,-1 1 0,0-1 0,-1 0 0,-1 0 0,0-1 0,3-26 0,-2-8 0,-2-82 0,-6 31 0,-5 0 0,-4 1 0,-5 1 0,-44-147 0,57 231 0,-5-15 0,-16-34 0,22 57 0,0 0 0,-1-1 0,1 1 0,-1 1 0,0-1 0,-1 1 0,1-1 0,-1 1 0,0 0 0,-1 1 0,-5-5 0,8 7 0,1 1 0,-1-1 0,1 1 0,-1 0 0,0 0 0,1 0 0,-1 0 0,0 0 0,0 0 0,0 1 0,0-1 0,0 1 0,0 0 0,0 0 0,0 0 0,1 0 0,-1 1 0,0-1 0,0 1 0,0 0 0,0 0 0,0 0 0,1 0 0,-1 0 0,0 0 0,1 1 0,-1-1 0,1 1 0,0 0 0,-1 0 0,1 0 0,0 0 0,0 0 0,0 0 0,0 1 0,1-1 0,-1 0 0,1 1 0,-1 0 0,1-1 0,0 1 0,0 0 0,0 0 0,0-1 0,0 6 0,-6 25 0,2 1 0,1-1 0,1 1 0,3 39 0,18 137 0,-9-150 0,2-1 0,20 60 0,-24-95 0,2-1 0,0 0 0,2 0 0,0-1 0,2-1 0,0 0 0,29 34 0,-36-49 0,0-1 0,1 1 0,0-1 0,0 0 0,1-1 0,-1 1 0,1-2 0,0 1 0,0-1 0,0 0 0,1-1 0,-1 0 0,15 2 0,5-1 0,0-2 0,52-3 0,-73 2 0,0 0 0,0-1 0,0 0 0,0 0 0,0-1 0,0 0 0,0 0 0,-1 0 0,1-1 0,-1 0 0,0 0 0,1-1 0,-1 0 0,-1 0 0,1 0 0,-1-1 0,1 0 0,-1 0 0,-1 0 0,1 0 0,-1-1 0,0 0 0,0 0 0,-1 0 0,1 0 0,-1-1 0,-1 1 0,1-1 0,1-8 0,3-16 0,-1 0 0,-2-1 0,-1 1 0,-3-64 0,-22-129 0,9 127 0,-4 1 0,-5 1 0,-44-124 0,62 209 0,2 3 0,0 1 0,-1-1 0,0 1 0,-1-1 0,1 1 0,-1 0 0,-8-10 0,12 16 0,-1 0 0,1-1 0,0 1 0,-1 0 0,1-1 0,0 1 0,-1 0 0,1 0 0,0-1 0,-1 1 0,1 0 0,0 0 0,-1 0 0,1 0 0,-1-1 0,1 1 0,0 0 0,-1 0 0,1 0 0,-1 0 0,1 0 0,-1 0 0,1 0 0,0 0 0,-1 0 0,1 0 0,-1 1 0,1-1 0,-1 0 0,1 0 0,0 0 0,-1 0 0,1 1 0,-1-1 0,-9 16 0,0 27 0,6 5 0,3 1 0,2-1 0,2 1 0,10 49 0,6-1 0,31 94 0,-32-131 0,4 0 0,38 75 0,-49-112 0,2-1 0,1-1 0,0 0 0,1-1 0,2 0 0,0-2 0,0 0 0,35 27 0,-46-41 0,-1 0 0,1 0 0,0-1 0,0 0 0,0 0 0,0 0 0,1-1 0,-1 0 0,12 2 0,-17-4 0,-1 0 0,1 0 0,0 0 0,0 0 0,-1-1 0,1 1 0,0 0 0,-1-1 0,1 1 0,-1 0 0,1-1 0,0 1 0,-1-1 0,1 1 0,-1-1 0,1 1 0,-1-1 0,1 0 0,-1 1 0,0-1 0,1 1 0,-1-1 0,0 0 0,1 1 0,-1-1 0,0 0 0,0 0 0,1 0 0,4-27 0,-5 23 0,10-114 0,-10-216 0,-2 267 0,1 37 0,0-44 0,-3 0 0,-27-140 0,31 214 0,0 0 0,0 0 0,0 0 0,0 0 0,0 0 0,0 1 0,0-1 0,-1 0 0,1 0 0,0 0 0,0 1 0,-1-1 0,1 0 0,-1 0 0,1 1 0,-1-1 0,1 0 0,-1 1 0,1-1 0,-1 0 0,0 1 0,1-1 0,-2 0 0,1 3 0,0 1 0,1-1 0,-1 1 0,1-1 0,-1 1 0,1-1 0,0 1 0,0-1 0,0 1 0,1 3 0,8 141 0,51 268 0,86 137 0,-117-462 0,3 0 0,78 149 0,-96-222 0,-14-17 0,1 0 0,-1 0 0,0 0 0,0 0 0,1 0 0,-1 0 0,0 0 0,0 0 0,1 0 0,-1 0 0,0 0 0,0 0 0,1 0 0,-1 0 0,0 0 0,0 0 0,1 0 0,-1 0 0,0 0 0,0 0 0,1 0 0,-1-1 0,0 1 0,0 0 0,0 0 0,1 0 0,-1 0 0,0-1 0,0 1 0,0 0 0,0 0 0,1 0 0,-1-1 0,0 1 0,0 0 0,0 0 0,0 0 0,0-1 0,0 1 0,6-39 0,-5 33 0,2-64 0,-3 0 0,-10-82 0,-37-140 0,4 99 0,-29-161 0,32 134 0,45 238 0,1-1 0,10 24 0,4 9 0,116 326 0,131 341 0,-263-710 0,-2-10 0,-4-18 0,2 16 0,-68-1123 0,68 1112 0,-1 5 0,0-1 0,1 1 0,1 0 0,0 0 0,1-1 0,4-16 0,-6 28 0,0 1 0,0-1 0,0 0 0,0 0 0,1 0 0,-1 1 0,0-1 0,0 0 0,0 0 0,0 0 0,0 0 0,1 1 0,-1-1 0,0 0 0,0 0 0,0 0 0,1 0 0,-1 0 0,0 0 0,0 0 0,0 0 0,1 1 0,-1-1 0,0 0 0,0 0 0,0 0 0,1 0 0,-1 0 0,0 0 0,0 0 0,1 0 0,-1 0 0,0 0 0,0 0 0,0-1 0,1 1 0,-1 0 0,0 0 0,0 0 0,0 0 0,1 0 0,-1 0 0,0 0 0,0-1 0,0 1 0,0 0 0,1 0 0,-1 0 0,0 0 0,0 0 0,0-1 0,0 1 0,0 0 0,0 0 0,0 0 0,1-1 0,-1 1 0,0 0 0,0 0 0,0-1 0,7 29 0,-6-25 0,98 488 0,78 320 0,-164-769 0,-13-42 0,0 0 0,0 0 0,0 0 0,0-1 0,0 1 0,0 0 0,0 0 0,0 0 0,0 0 0,0 0 0,0 0 0,0 0 0,0 0 0,1 0 0,-1 0 0,0 0 0,0 0 0,0 0 0,0 0 0,0 0 0,0 0 0,0 0 0,0 0 0,0 0 0,0 0 0,0 0 0,0 0 0,0 0 0,0 0 0,0 0 0,1 0 0,-1 0 0,0 0 0,0 0 0,0 0 0,0 0 0,0 0 0,0 0 0,0 0 0,0 0 0,0 0 0,0 0 0,0 0 0,0 0 0,0 0 0,0 0 0,0 0 0,1 0 0,-1 0 0,0 0 0,0 0 0,0 0 0,0 0 0,0-9 0,-61-474 0,45 378 0,8 53 0,-41-348 0,49 400 0,0 0 0,0 0 0,0 0 0,0 0 0,0 0 0,0 0 0,1 0 0,-1 0 0,0 0 0,0 0 0,0 0 0,0 0 0,0 0 0,0 0 0,0 0 0,0 0 0,0 0 0,1 0 0,-1 0 0,0 0 0,0 0 0,0 0 0,0 0 0,0 0 0,0-1 0,0 1 0,0 0 0,0 0 0,0 0 0,0 0 0,0 0 0,0 0 0,1 0 0,-1 0 0,0 0 0,0 0 0,0 0 0,0-1 0,0 1 0,0 0 0,0 0 0,0 0 0,0 0 0,0 0 0,0 0 0,0 0 0,0 0 0,0 0 0,0-1 0,0 1 0,0 0 0,0 0 0,0 0 0,0 0 0,0 0 0,0 0 0,-1 0 0,1 0 0,0 0 0,0 0 0,0-1 0,0 1 0,7 11 0,7 23 0,27 129 0,30 238 0,-65-346 0,-12-170 0,1 40 0,-3-76 0,-4-210 0,47 438-1365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5:02.046"/>
    </inkml:context>
    <inkml:brush xml:id="br0">
      <inkml:brushProperty name="width" value="0.35" units="cm"/>
      <inkml:brushProperty name="height" value="0.35" units="cm"/>
      <inkml:brushProperty name="color" value="#FFFFFF"/>
    </inkml:brush>
  </inkml:definitions>
  <inkml:trace contextRef="#ctx0" brushRef="#br0">1017 0 24575,'-355'143'0,"56"-21"0,219-94 0,-153 33 0,184-53 0,49-4 0,7 0 0,12 3 0,3-2 0,0-2 0,0 0 0,0-1 0,1-1 0,26-3 0,114-18 0,-133 15 0,163-31 0,201-66 0,-374 97 0,-20 5 0,0 0 0,0 1 0,0-1 0,0 0 0,0 0 0,0 0 0,0 0 0,0 0 0,-1 0 0,1 0 0,0 0 0,0 0 0,0 0 0,0 0 0,0 0 0,0 0 0,0 0 0,0 0 0,0 1 0,0-1 0,0 0 0,0 0 0,0 0 0,0 0 0,0 0 0,0 0 0,0 0 0,0 0 0,0 0 0,0 0 0,0 0 0,0 0 0,0 0 0,0 1 0,0-1 0,0 0 0,0 0 0,0 0 0,0 0 0,1 0 0,-1 0 0,0 0 0,0 0 0,0 0 0,0 0 0,0 0 0,-36 19 0,-196 86 0,100-48 0,-181 107 0,302-157 0,7-5 0,-1 0 0,1 1 0,0 0 0,0 0 0,1 0 0,-1 0 0,1 0 0,-1 1 0,-3 4 0,7-7 0,0-1 0,0 0 0,0 0 0,0 0 0,0 0 0,-1 0 0,1 0 0,0 1 0,0-1 0,0 0 0,0 0 0,0 0 0,0 0 0,0 0 0,0 1 0,0-1 0,0 0 0,0 0 0,0 0 0,0 0 0,0 0 0,0 1 0,0-1 0,0 0 0,0 0 0,0 0 0,0 0 0,0 0 0,1 1 0,-1-1 0,0 0 0,0 0 0,0 0 0,0 0 0,0 0 0,0 0 0,0 0 0,0 1 0,1-1 0,-1 0 0,0 0 0,0 0 0,0 0 0,0 0 0,1 0 0,9 1 0,13-7 0,66-31 0,165-97 0,-148 74 0,-43 26 0,95-57 0,-187 101 0,7-4 0,-174 57 0,-348 123 0,535-182 0,-11 4 0,20-8 0,-1 0 0,1 0 0,0 0 0,0 0 0,-1 0 0,1 1 0,0-1 0,0 0 0,-1 0 0,1 0 0,0 1 0,0-1 0,0 0 0,-1 0 0,1 1 0,0-1 0,0 0 0,0 0 0,0 1 0,0-1 0,-1 0 0,1 1 0,0-1 0,0 0 0,0 1 0,0-1 0,0 0 0,0 0 0,0 1 0,0-1 0,0 0 0,0 1 0,0-1 0,1 0 0,-1 1 0,0-1 0,0 0 0,0 0 0,0 1 0,0-1 0,0 0 0,1 0 0,-1 1 0,0-1 0,0 0 0,1 1 0,2 3 0,0 0 0,0 0 0,-1 0 0,1 0 0,2 10 0,-4-12 0,0 1 0,0 0 0,0-1 0,0 1 0,1-1 0,-1 1 0,1-1 0,-1 0 0,1 0 0,0 1 0,0-1 0,0 0 0,0-1 0,0 1 0,0 0 0,1 0 0,-1-1 0,1 0 0,-1 1 0,1-1 0,-1 0 0,5 1 0,7 1 0,-1-1 0,1 0 0,0-1 0,0 0 0,0-1 0,0-1 0,0 0 0,0-1 0,-1 0 0,28-9 0,-19 2 0,-1 0 0,1-1 0,-2-1 0,1-1 0,30-24 0,10-16 0,-42 34 0,1 1 0,1 1 0,34-20 0,-40 31 0,-15 5 0,0 0 0,1 0 0,-1 0 0,0 0 0,0 0 0,0 0 0,0 0 0,1 1 0,-1-1 0,0 0 0,0 0 0,0 0 0,0 0 0,0 0 0,0 1 0,0-1 0,1 0 0,-1 0 0,0 0 0,0 0 0,0 1 0,0-1 0,0 0 0,0 0 0,0 0 0,0 0 0,0 1 0,0-1 0,0 0 0,0 0 0,0 0 0,0 1 0,0-1 0,0 0 0,0 0 0,0 0 0,0 0 0,0 1 0,-1-1 0,-15 27 0,-38 39 0,-2-2 0,-77 65 0,133-129 0,0 0 0,0 0 0,0 0 0,0 0 0,0 0 0,0 1 0,0-1 0,0 0 0,0 0 0,0 0 0,0 0 0,0 0 0,0 0 0,0 0 0,0 0 0,0 0 0,0 0 0,0 0 0,0 0 0,0 0 0,0 0 0,0 1 0,0-1 0,0 0 0,0 0 0,0 0 0,0 0 0,0 0 0,0 0 0,0 0 0,0 0 0,0 0 0,0 0 0,0 0 0,0 0 0,0 0 0,0 0 0,0 0 0,0 1 0,0-1 0,0 0 0,0 0 0,0 0 0,0 0 0,0 0 0,10-4 0,19-10 0,300-192 0,-156 96 0,-30 12 0,-143 98 0,0 0 0,0 0 0,1 0 0,-1-1 0,0 1 0,0 0 0,0 0 0,0 0 0,0 0 0,0 0 0,0-1 0,0 1 0,0 0 0,1 0 0,-1 0 0,0 0 0,0 0 0,0 0 0,0 0 0,0-1 0,1 1 0,-1 0 0,0 0 0,0 0 0,0 0 0,0 0 0,0 0 0,1 0 0,-1 0 0,0 0 0,0 0 0,0 0 0,0 0 0,1 0 0,-1 0 0,0 0 0,0 0 0,0 0 0,0 0 0,1 0 0,-1 0 0,0 0 0,0 0 0,0 1 0,0-1 0,1 0 0,-1 0 0,0 0 0,0 0 0,0 0 0,0 0 0,0 0 0,0 1 0,0-1 0,1 0 0,-1 0 0,0 0 0,0 0 0,0 1 0,0-1 0,0 0 0,0 0 0,-6 15 0,-14 15 0,-6-2 0,19-23 0,1 0 0,1 1 0,-1 0 0,1 0 0,0 1 0,1-1 0,0 1 0,-6 12 0,9-19 0,1 1 0,0-1 0,0 1 0,0-1 0,0 1 0,0-1 0,-1 1 0,1-1 0,0 1 0,0-1 0,0 1 0,0-1 0,0 1 0,1-1 0,-1 1 0,0-1 0,0 1 0,0-1 0,0 1 0,0-1 0,1 0 0,-1 1 0,0-1 0,0 1 0,1-1 0,-1 1 0,0-1 0,1 0 0,-1 1 0,1-1 0,16 3 0,22-13 0,-38 10 0,22-8 0,-1 0 0,-1-1 0,0-1 0,0-1 0,-1-1 0,25-19 0,-45 31 0,0 0 0,0 0 0,-1 0 0,1 0 0,0 0 0,0 0 0,-1 0 0,1-1 0,0 1 0,0 0 0,0 0 0,-1 0 0,1 0 0,0 0 0,0 0 0,0 0 0,-1 0 0,1-1 0,0 1 0,0 0 0,0 0 0,0 0 0,-1 0 0,1-1 0,0 1 0,0 0 0,0 0 0,0 0 0,0-1 0,0 1 0,0 0 0,-1 0 0,1 0 0,0-1 0,0 1 0,0 0 0,0 0 0,0-1 0,0 1 0,0 0 0,0 0 0,0-1 0,0 1 0,0 0 0,0 0 0,1 0 0,-1-1 0,0 1 0,0 0 0,0 0 0,0 0 0,0-1 0,0 1 0,0 0 0,1 0 0,-1-1 0,-24 5 0,0 2 0,0 1 0,0 1 0,1 1 0,0 2 0,0 0 0,1 1 0,1 1 0,-32 26 0,51-37 0,0-1 0,1 1 0,-1-1 0,1 1 0,0 0 0,-1 0 0,1 0 0,0 0 0,0-1 0,0 2 0,0-1 0,0 2 0,1-3 0,0 0 0,0-1 0,0 1 0,0 0 0,1-1 0,-1 1 0,0 0 0,1-1 0,-1 1 0,0-1 0,1 1 0,-1 0 0,0-1 0,1 1 0,-1-1 0,1 1 0,-1-1 0,1 1 0,-1-1 0,1 0 0,0 1 0,-1-1 0,1 0 0,-1 1 0,1-1 0,0 0 0,-1 0 0,1 1 0,0-1 0,-1 0 0,1 0 0,0 0 0,0 0 0,-1 0 0,1 0 0,0 0 0,-1 0 0,1 0 0,0 0 0,-1-1 0,2 1 0,22-1 0,0-1 0,0-1 0,0-2 0,0 0 0,-1-1 0,0-1 0,0-2 0,-1 0 0,34-19 0,-56 28 0,1-1 0,-1 1 0,0 0 0,0 0 0,1 0 0,-1 0 0,0 0 0,0 0 0,1 0 0,-1-1 0,0 1 0,0 0 0,1 0 0,-1 0 0,0 0 0,0-1 0,0 1 0,1 0 0,-1 0 0,0-1 0,0 1 0,0 0 0,0 0 0,0-1 0,0 1 0,0 0 0,1 0 0,-1-1 0,0 1 0,0 0 0,0-1 0,0 1 0,0 0 0,0 0 0,0-1 0,0 1 0,0 0 0,0-1 0,-1 1 0,1 0 0,0 0 0,0-1 0,0 1 0,0 0 0,-15-8 0,-20 2 0,28 5 0,-9-1 0,0 1 0,0 0 0,0 1 0,0 1 0,1 0 0,-23 6 0,38-7 0,-1 0 0,1 0 0,0 0 0,-1 0 0,1 0 0,0 0 0,-1 0 0,1 0 0,0 1 0,-1-1 0,1 0 0,0 0 0,0 0 0,-1 0 0,1 1 0,0-1 0,0 0 0,-1 0 0,1 1 0,0-1 0,0 0 0,0 0 0,-1 1 0,1-1 0,0 0 0,0 1 0,0-1 0,0 0 0,0 1 0,0-1 0,-1 0 0,1 1 0,0-1 0,0 0 0,0 1 0,9 9 0,18 4 0,-14-10 0,1-1 0,0 0 0,-1 0 0,1-1 0,0-1 0,0 0 0,24-3 0,-29-2 0,-17-2 0,-16-4 0,-12 2 0,-1 1 0,0 2 0,0 1 0,0 2 0,-67 5 0,104-3 0,-1 0 0,1 0 0,0 0 0,-1 0 0,1 0 0,0 0 0,-1 0 0,1 0 0,0 0 0,-1 0 0,1 0 0,0 0 0,-1 0 0,1 0 0,0 0 0,0 0 0,-1 1 0,1-1 0,0 0 0,-1 0 0,1 0 0,0 1 0,0-1 0,0 0 0,-1 0 0,1 1 0,0-1 0,0 0 0,0 0 0,-1 1 0,1-1 0,0 0 0,0 1 0,0-1 0,0 0 0,0 0 0,0 1 0,0-1 0,0 0 0,0 1 0,0-1 0,0 0 0,0 1 0,0-1 0,0 0 0,0 1 0,0-1 0,0 0 0,0 1 0,0-1 0,0 0 0,0 1 0,1-1 0,-1 0 0,0 0 0,0 1 0,0-1 0,0 0 0,1 0 0,-1 1 0,0-1 0,0 0 0,1 0 0,-1 0 0,0 1 0,1-1 0,-1 0 0,1 0 0,19 15 0,1-8 0,0 0 0,0-1 0,1-2 0,31 3 0,-6-3 0,49-3 0,-38-7 0,-176 12 0,57 1 0,1 3 0,-76 23 0,200-31 0,6-3 0,83 2 0,-153-1 0,0 0 0,0 0 0,0 0 0,0 0 0,0 0 0,0 0 0,0 0 0,0 0 0,0 0 0,0 1 0,0-1 0,0 0 0,0 0 0,0 0 0,0 0 0,0 0 0,0 0 0,0 0 0,0 0 0,0 0 0,0 0 0,0 0 0,0 0 0,0 0 0,0 0 0,0 1 0,0-1 0,0 0 0,0 0 0,0 0 0,1 0 0,-1 0 0,0 0 0,0 0 0,0 0 0,0 0 0,0 0 0,0 0 0,-14 4 0,-21 2 0,-183 3 0,275-7 0,538-47 0,-594 45 0,-1 0 0,1 0 0,0 0 0,0-1 0,-1 1 0,1 0 0,0-1 0,0 1 0,-1 0 0,1-1 0,-1 1 0,1-1 0,0 1 0,-1-1 0,1 0 0,-1 1 0,1-1 0,-1 0 0,1 1 0,-1-1 0,0 0 0,1 1 0,-1-1 0,0 0 0,1 0 0,-1 1 0,0-1 0,0 0 0,0 0 0,0 1 0,0-1 0,0 0 0,0 0 0,0 0 0,-4-41 0,2 36 0,1 0 0,1 0 0,-1 0 0,1 0 0,0-8 0,2 5 0,2-5 0,-10 23 0,-6 17 0,-17 43 0,66-101 0,-1-10 0,-17 20 0,1 0 0,0 2 0</inkml:trace>
  <inkml:trace contextRef="#ctx0" brushRef="#br0" timeOffset="1">1688 297 24575,'-10'12'0,"-18"28"0,6-10 0,22-30 0,-1 1 0,1-1 0,-1 0 0,1 0 0,0 1 0,-1-1 0,1 0 0,0 1 0,-1-1 0,1 1 0,0-1 0,0 0 0,-1 1 0,1-1 0,0 1 0,0-1 0,0 1 0,-1-1 0,1 1 0,0-1 0,0 1 0,0-1 0,0 1 0,0-1 0,0 1 0,0-1 0,0 0 0,0 1 0,0-1 0,0 1 0,1 0 0,15-6 0,35-26 0,-42 25 0,42-28 0,-50 33 0</inkml:trace>
  <inkml:trace contextRef="#ctx0" brushRef="#br0" timeOffset="-1">1800 346 24575,'-8'12'0,"16"-21"0</inkml:trace>
  <inkml:trace contextRef="#ctx0" brushRef="#br0" timeOffset="-3">1855 288 24575,'2'-1'0</inkml:trace>
  <inkml:trace contextRef="#ctx0" brushRef="#br0" timeOffset="-5">1858 287 24575,'0'2'0</inkml:trace>
  <inkml:trace contextRef="#ctx0" brushRef="#br0" timeOffset="10602.18">1684 530 24575,'-4'1'0,"5"-2"0</inkml:trace>
  <inkml:trace contextRef="#ctx0" brushRef="#br0" timeOffset="10601.18">1862 400 24575,'7'-5'0</inkml:trace>
  <inkml:trace contextRef="#ctx0" brushRef="#br0" timeOffset="-13">1953 392 24575,'-3'6'0,"0"2"0,22-19 0,-14 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5:02.026"/>
    </inkml:context>
    <inkml:brush xml:id="br0">
      <inkml:brushProperty name="width" value="0.35" units="cm"/>
      <inkml:brushProperty name="height" value="0.35" units="cm"/>
      <inkml:brushProperty name="color" value="#FFFFFF"/>
    </inkml:brush>
  </inkml:definitions>
  <inkml:trace contextRef="#ctx0" brushRef="#br0">296 844 24575,'-3'0'0,"-1"-1"0,0 0 0,0 0 0,0-1 0,0 1 0,1-1 0,-1 1 0,0-1 0,1-1 0,-1 1 0,1 0 0,-5-5 0,7 6 0,1 1 0,0-1 0,0 1 0,-1-1 0,1 1 0,0-1 0,0 1 0,0-1 0,-1 1 0,1-1 0,0 1 0,0-1 0,0 0 0,0 1 0,0-1 0,0 1 0,0-1 0,0 1 0,0-1 0,1 1 0,-1-1 0,0 1 0,0-1 0,0 1 0,1-1 0,-1 1 0,0-1 0,0 1 0,1-1 0,-1 1 0,0-1 0,1 1 0,-1-1 0,1 1 0,-1 0 0,0-1 0,1 1 0,-1 0 0,2-1 0,0 0 0,0 0 0,1 0 0,-1 0 0,0 1 0,1-1 0,-1 0 0,0 1 0,1 0 0,2-1 0,54 3 0</inkml:trace>
  <inkml:trace contextRef="#ctx0" brushRef="#br0" timeOffset="10609.69">1025 897 24575,'219'37'0,"-194"-31"0,-37-14 0,-20-9 0,-113-78-115</inkml:trace>
  <inkml:trace contextRef="#ctx0" brushRef="#br0" timeOffset="10607.69">470 379 23811,'-130'-99'-77,"-183"-133"77,312 231 1,-23-22 432,24 22-423,0 1 1,0 0-1,-1-1 0,1 1 1,0 0-1,0-1 1,0 1-1,0-1 0,0 1 1,0 0-1,0-1 1,0 1-1,0 0 0,0-1 1,0 1-1,0-1 1,0 1-1,0 0 0,0-1 1,0 1-1,0 0 1,1-1-1,-1 1 0,0-1 1,0 1-1,1-1 1,15-7 115,1 6-126,0 1 0,0 0 0,0 1 0,0 0 0,0 2 0,0 0 0,0 1 0,19 6 0,6 2 0,-1 3 0,0 1 0,-1 1 0,-1 3 0,-1 1 0,0 2 0,41 32 0,-8 1 0</inkml:trace>
  <inkml:trace contextRef="#ctx0" brushRef="#br0" timeOffset="10606.69">693 305 24575,'5'4'0,"33"33"0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04:34:55.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5:12.629"/>
    </inkml:context>
    <inkml:brush xml:id="br0">
      <inkml:brushProperty name="width" value="0.35" units="cm"/>
      <inkml:brushProperty name="height" value="0.35" units="cm"/>
      <inkml:brushProperty name="color" value="#FFFFFF"/>
    </inkml:brush>
  </inkml:definitions>
  <inkml:trace contextRef="#ctx0" brushRef="#br0">120 112 24575,'48'124'0,"-49"-124"0,1 0 0,0 0 0,0 0 0,-1 0 0,1 0 0,0 0 0,0 0 0,0-1 0,-1 1 0,1 0 0,0 0 0,-1 0 0,1 0 0,0 0 0,0 0 0,-1 0 0,1 0 0,0 0 0,0 1 0,-1-1 0,1 0 0,0 0 0,0 0 0,-1 0 0,1 0 0,0 0 0,0 0 0,0 1 0,-1-1 0,1 0 0,0 0 0,0 0 0,0 0 0,-1 1 0,1-1 0,0 0 0,0 0 0,0 0 0,0 1 0,0-1 0,0 0 0,-1 0 0,1 1 0,0-1 0,0 0 0,0 0 0,0 1 0,0-1 0,0 0 0,0 0 0,0 1 0,0-1 0,0 0 0,0 1 0,1-1 0,-21-17 0,-2-16 0,-11-22 0</inkml:trace>
  <inkml:trace contextRef="#ctx0" brushRef="#br0" timeOffset="-2">47 220 23279,'2'9'-69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4T17:14:40.6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5:47.823"/>
    </inkml:context>
    <inkml:brush xml:id="br0">
      <inkml:brushProperty name="width" value="0.025" units="cm"/>
      <inkml:brushProperty name="height" value="0.025" units="cm"/>
      <inkml:brushProperty name="color" value="#FFFFFF"/>
    </inkml:brush>
  </inkml:definitions>
  <inkml:trace contextRef="#ctx0" brushRef="#br0">373 166 24575,'-7'5'0,"-56"36"0,-69 59 0,128-97 0,2-1 0,0 0 0,-1-1 0,1 1 0,0 0 0,0 0 0,1 0 0,-1 0 0,0 0 0,1 0 0,-1 1 0,1-1 0,-1 0 0,0 4 0,3-6 0,-1 0 0,1 0 0,-1 1 0,1-1 0,-1 0 0,1 0 0,-1 0 0,1 0 0,-1 0 0,1 0 0,-1 0 0,1 0 0,-1 0 0,1 0 0,-1-1 0,1 1 0,0 0 0,-1 0 0,1 0 0,-1 0 0,0-1 0,1 1 0,-1 0 0,1-1 0,-1 1 0,1 0 0,-1-1 0,16-9 0,112-83 0,88-62 0,-121 79 0,-83 66 0,-100 96 0,-202 194 0,118-109 0,101-98 0,133-149 0,24-19 0,227-224 0,-287 294 0,-20 19 0,-19 17 0,-260 278 0,224-233 0,44-49 0,-3 3 0,11-17 0,102-165 0,-70 121 0,-38 50 0,-10 5 0,-11 8 0,9 0 0,0 0 0,1 0 0,0 2 0,1-1 0,1 2 0,0 0 0,-11 19 0,7-11 0,0-2 0,-31 32 0,24-28 0,19-22 0,14-15 0,-6 7 0,100-143 0,-88 126 0,-12 18 0,0-1 0,0 1 0,-1-1 0,0 0 0,0 0 0,0 0 0,-1 0 0,1 0 0,-1 0 0,2-11 0,-29 48 0,4-5 0,-38 39 0,37-42 0,68-80 0,-28 32 0,43-42 0,11-13 0,-53 60 0,1 2 0,0 0 0,1 2 0,35-20 0,-34 23 0,1 1 0,43-14 0,-56 22 0,0 0 0,0 1 0,0 0 0,1 1 0,-1 0 0,0 1 0,1 0 0,-1 1 0,18 3 0,-27-4 0,-1 0 0,1 0 0,0 0 0,-1 0 0,1 0 0,0 0 0,-1 0 0,1 0 0,-1 1 0,1-1 0,0 0 0,-1 0 0,1 1 0,-1-1 0,1 0 0,-1 1 0,1-1 0,-1 1 0,1-1 0,-1 1 0,1-1 0,-1 1 0,0-1 0,1 1 0,-1-1 0,0 1 0,1-1 0,-1 1 0,0 0 0,0-1 0,1 2 0,-2-1 0,1 1 0,0-1 0,-1 0 0,0 0 0,1 0 0,-1 1 0,1-1 0,-1 0 0,0 0 0,0 0 0,0 0 0,0 0 0,0 0 0,-1 1 0,-4 2 0,0 1 0,0-1 0,0 0 0,-11 5 0,-65 20 0,38-14 0,-53 25 0,82-32 0,1 0 0,0 0 0,0 2 0,1-1 0,0 2 0,1 0 0,-15 17 0,16-16 0,7-8 0,0 1 0,0-1 0,0 1 0,0 0 0,1 0 0,0 0 0,-5 9 0,11-10 0,6-7 0,9-8 0,-17 11 0,160-123 0,-65 47 0,-117 89 0,-20 17 0,19-6 0,17-18 0,0 0 0,-1 0 0,0 0 0,1-1 0,-2 0 0,1 0 0,0-1 0,-12 6 0,20-16 0,0 0 0,0 0 0,0 0 0,1 0 0,0 0 0,3-5 0,-5 9 0,14-30 0,-15 32 0,0-1 0,0 1 0,0 0 0,0 0 0,0-1 0,0 1 0,0 0 0,0-1 0,0 1 0,0 0 0,0 0 0,0-1 0,0 1 0,0 0 0,0 0 0,0-1 0,0 1 0,0 0 0,-1 0 0,1 0 0,0-1 0,0 1 0,0 0 0,0 0 0,-1 0 0,1-1 0,0 1 0,0 0 0,0 0 0,-1 0 0,1 0 0,0-1 0,0 1 0,-1 0 0,1 0 0,0 0 0,-1 0 0,-19 5 0,9 0 0,0 1 0,0 0 0,0 0 0,1 1 0,0 0 0,0 1 0,-11 11 0,67-42 0,-25 9-118,78-63-1129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05.317"/>
    </inkml:context>
    <inkml:brush xml:id="br0">
      <inkml:brushProperty name="width" value="0.025" units="cm"/>
      <inkml:brushProperty name="height" value="0.025" units="cm"/>
      <inkml:brushProperty name="color" value="#FFFFFF"/>
    </inkml:brush>
  </inkml:definitions>
  <inkml:trace contextRef="#ctx0" brushRef="#br0">1099 403 24575,'-324'95'0,"5"-1"0,238-76 0,76-17 0,6-3 0,16-7 0,42-15 0,1201-359-1431,-1196 369 1431,-39 10 0,-45 14 0,-802 244 1230,565-179-1029,241-70-201,-5 2 0,41-6 0,228-29 0,3-1 0,-250 31 0,-6 2 0,-13 6 0,-176 83 0,-201 105 0,378-188 0,15-5 0,33-12 0,201-78 0,-110 38 0,-100 35 0,-23 12 0,-1-1 0,1 1 0,-1-1 0,1 1 0,-1 0 0,0 0 0,1-1 0,-1 1 0,1 0 0,-1 1 0,1-1 0,-1 0 0,1 0 0,-1 1 0,-1 0 0,-77 12 0,0 4 0,-109 39 0,-24 6 0,187-57 0,17-4 0,14-3 0,154-58 0,265-106 0,-422 165 0,33-15 0,-35 16 0,0-1 0,0 1 0,0 0 0,0 0 0,0 0 0,0 0 0,0 0 0,0 0 0,0 0 0,0 0 0,0 0 0,-1 0 0,1 0 0,0 0 0,0-1 0,0 1 0,0 0 0,0 0 0,0 0 0,0 0 0,0 0 0,0 0 0,0 0 0,0 0 0,0 0 0,0-1 0,0 1 0,0 0 0,0 0 0,0 0 0,1 0 0,-1 0 0,0 0 0,0 0 0,0 0 0,0 0 0,0 0 0,0 0 0,0-1 0,0 1 0,0 0 0,0 0 0,0 0 0,0 0 0,0 0 0,0 0 0,1 0 0,-1 0 0,0 0 0,0 0 0,0 0 0,0 0 0,-25 4 0,-439 118 0,176-44 0,227-61 0,25-7 0,-49 9 0,112-33 0,502-209 0,-300 130 0,-470 178 0,167-60 0,74-25 0,0 0 0,0 0 0,0 0 0,0 0 0,0 0 0,0 0 0,0 0 0,0 0 0,0 0 0,0 1 0,0-1 0,0 0 0,0 0 0,0 0 0,0 0 0,0 0 0,0 0 0,0 0 0,0 0 0,0 0 0,0 0 0,0 0 0,0 0 0,0 0 0,0 1 0,0-1 0,0 0 0,0 0 0,0 0 0,0 0 0,0 0 0,0 0 0,0 0 0,0 0 0,14-2 0,29-11 0,180-76 0,321-108 0,-619 217 0,-283 84 0,329-93 0,41-13 0,50-17 0,-58 17 0,318-102 0,-295 95 0,-27 8 0,-1 1 0,1 0 0,0-1 0,0 1 0,0 0 0,-1 0 0,1-1 0,0 1 0,0 0 0,-1 0 0,1 0 0,0-1 0,-1 1 0,1 0 0,0 0 0,-1 0 0,1 0 0,0 0 0,-1 0 0,1-1 0,0 1 0,-1 0 0,1 0 0,0 0 0,-1 0 0,1 0 0,0 0 0,-1 0 0,1 0 0,0 1 0,-1-1 0,1 0 0,0 0 0,-1 0 0,-58 5 0,-37 18 0,-98 38 0,84-25 0,69-24 0,-107 39 0,126-35 0,22-10 0,15-5 0,43-11 0,0-3 0,0-2 0,69-29 0,-115 39 0,-11 2 0,-21 2 0,-35 6 0,-45 19 0,87-20 0,41-10 0,0 0 0,-1-2 0,0-2 0,35-16 0,-61 26 0,-1 0 0,1 0 0,-1 0 0,0-1 0,1 1 0,-1 0 0,1 0 0,-1 0 0,0 0 0,1-1 0,-1 1 0,0 0 0,1 0 0,-1-1 0,0 1 0,1 0 0,-1-1 0,0 1 0,0 0 0,1-1 0,-1 1 0,0 0 0,0-1 0,0 1 0,1-1 0,-1 1 0,0 0 0,0-1 0,0 1 0,0-1 0,-12-4 0,-23 5 0,-26 8 0,1 4 0,-112 36 0,247-68 0,-53 16 0,0-2 0,0 0 0,0-2 0,23-11 0,-45 19 0,1 0 0,-1 0 0,1 0 0,-1 0 0,0 0 0,1 0 0,-1 0 0,1-1 0,-1 1 0,1 0 0,-1 0 0,0 0 0,1-1 0,-1 1 0,0 0 0,1-1 0,-1 1 0,0 0 0,1 0 0,-1-1 0,0 1 0,0-1 0,1 1 0,-1 0 0,0-1 0,0 1 0,0-1 0,1 1 0,-1 0 0,0-1 0,0 1 0,0-1 0,0 1 0,0-1 0,0 1 0,0-1 0,0 1 0,0 0 0,0-1 0,0 1 0,0-1 0,0 1 0,-1-1 0,-21-7 0,-35 3 0,-149 6 0,194-2 0,13-1 0,19-7 0,-15 8 0,-3 0 0,529-182 0,-517 177 0,-20 5 0,-29 4 0,-310 81 0,190-42 0,120-30 0,35-12 0,1 0 0,-1 0 0,0 0 0,0 0 0,0 0 0,0 0 0,1 0 0,-1 0 0,0 0 0,0 0 0,0 0 0,0 0 0,0 0 0,1 0 0,-1 0 0,0 0 0,0 0 0,0 0 0,0 1 0,0-1 0,0 0 0,0 0 0,1 0 0,-1 0 0,0 0 0,0 0 0,0 0 0,0 1 0,0-1 0,0 0 0,0 0 0,0 0 0,0 0 0,0 0 0,0 1 0,0-1 0,0 0 0,0 0 0,0 0 0,0 0 0,0 0 0,0 1 0,0-1 0,0 0 0,0 0 0,0 0 0,0 0 0,0 0 0,0 1 0,0-1 0,0 0 0,0 0 0,0 0 0,0 0 0,0 0 0,0 0 0,0 1 0,0-1 0,-1 0 0,1 0 0,14 1 0,0-1 0,0 0 0,17-3 0,353-53 0,-57 8 0,-308 45 0,-13 2 0,0-1 0,0 2 0,0-1 0,0 1 0,-1 0 0,1 0 0,0 0 0,8 2 0,-14-2 0,0 0 0,1 1 0,-1-1 0,0 0 0,1 0 0,-1 0 0,0 0 0,0 1 0,1-1 0,-1 0 0,0 0 0,0 1 0,0-1 0,1 0 0,-1 0 0,0 1 0,0-1 0,0 0 0,0 1 0,1-1 0,-1 0 0,0 1 0,0-1 0,0 0 0,0 0 0,0 1 0,0-1 0,0 0 0,0 1 0,0-1 0,0 0 0,0 1 0,0-1 0,0 0 0,0 1 0,0-1 0,0 0 0,-1 1 0,1-1 0,0 0 0,0 1 0,0-1 0,0 0 0,-1 0 0,1 1 0,0-1 0,0 0 0,-1 0 0,1 1 0,0-1 0,0 0 0,-1 0 0,1 0 0,0 0 0,-1 1 0,1-1 0,-21 14 0,-71 32 0,-104 34 0,76-33 0,89-34 0,-144 59 0,-202 114 0,348-165 0,20-8 0,9-13 0,0 0 0,0 1 0,0-1 0,1 1 0,-1-1 0,0 0 0,0 1 0,0-1 0,1 0 0,-1 1 0,0-1 0,0 0 0,1 1 0,-1-1 0,0 0 0,0 1 0,1-1 0,-1 0 0,0 0 0,1 1 0,-1-1 0,1 0 0,-1 0 0,0 0 0,1 0 0,-1 1 0,1-1 0,-1 0 0,0 0 0,1 0 0,-1 0 0,1 0 0,0 0 0,15 1 0,0 0 0,1-1 0,-1-1 0,0 0 0,0-1 0,22-6 0,-2 2 0,689-154 0,-652 142 0,-23 8 0,-34 7 0,1-1 0,28-9 0,-69 23 0,-43 12 0,18-6 0,-475 143-557,-14 4 222,505-152 335,29-9 0,8-3 0,62-19 0,397-142-145,344-110-169,-790 267 273,-1 1 48,-14 3 78,-7 1 89,-138 35 342,-241 90 0,266-82-422,107-39-94,20-8 0,28-9 0,419-177 0,-433 178 0,-20 7 0,-19 7 0,-278 79 0,197-51 0,-547 183 0,615-201 0,22-6 0,60-19 0,353-125 0,-116 37 0,-117 41 0,-161 55 0,-17 6 0,-29 9 0,22-6 0,-167 47 0,23-8 0,-180 75 0,324-111 0,19-8 0,33-9 0,254-92 0,114-34 0,-386 129 0,-27 8 0,-48 13 0,-952 308-798,874-273 798,112-40 0,27-8 0,41-11 0,510-176 798,-419 130-798,-129 50 0,-18 4 0,-22 5 0,-260 59 0,171-32 0,200-75 0,787-342-1266,-572 258 1032,-275 117 235,-22 12-1,0 0 0,0 0 0,0 0 0,0 0 0,0 0 0,0 0 0,0 0 0,0 0 0,0 0 0,0 0 0,-1 0 0,1 0 0,0 0 0,0 0 0,0 0 0,0 0 0,0 0 0,0 0 0,0 0 0,0 0 0,0 0 0,0 0 0,0 0 0,0-1 0,0 1 0,0 0 0,0 0 0,0 0 0,0 0 0,0 0 0,0 0 0,0 0 0,0 0 0,0 0 0,0 0 0,0 0 0,0-1 0,0 1 0,0 0 0,0 0 0,0 0 0,0 0 0,0 0 0,0 0 0,0 0 0,0 0 0,0 0 0,-47 8 0,41-6 0,-975 270 670,966-267-670,-107 38 0,105-33 0,17-9 0,1-1 0,-1 0 0,1 1 0,0-1 0,-1 0 0,1 0 0,0 0 0,-1 1 0,1-1 0,0 0 0,-1 0 0,1 0 0,0 0 0,-1 0 0,1 0 0,0 0 0,-1 0 0,1-1 0,0 1 0,-1 0 0,1 0 0,0 0 0,-1-1 0,1 1 0,1-1 0,241-70 596,-118 31-363,168-54-233,-737 255 0,404-140 0,31-13 0,9-8 0,0 0 0,0 1 0,0-1 0,0 0 0,0 0 0,0 0 0,0 0 0,1 1 0,-1-1 0,0 0 0,0 0 0,0 0 0,0 0 0,0 1 0,0-1 0,0 0 0,0 0 0,0 0 0,0 0 0,1 1 0,-1-1 0,0 0 0,0 0 0,0 0 0,0 0 0,0 0 0,1 0 0,-1 0 0,0 0 0,0 1 0,0-1 0,0 0 0,1 0 0,-1 0 0,0 0 0,0 0 0,0 0 0,1 0 0,-1 0 0,0 0 0,0 0 0,0 0 0,1 0 0,11 0 0,0-1 0,1 0 0,22-6 0,143-31 0,491-133-1724,-229 57 1563,-372 99 161,-68 15 0,0 0 0,0-1 0,0 1 0,0 0 0,0 0 0,1 0 0,-1 0 0,0 0 0,0 0 0,0 0 0,0 0 0,0 0 0,0-1 0,0 1 0,0 0 0,1 0 0,-1 0 0,0 0 0,0 0 0,0 0 0,0 0 0,0 0 0,0 0 0,1 0 0,-1 0 0,0 0 0,0 0 0,0 0 0,0 0 0,0 0 0,0 0 0,1 0 0,-1 0 0,0 0 0,0 0 0,0 1 0,0-1 0,0 0 0,0 0 0,0 0 0,1 0 0,-1 0 0,0 0 0,0 0 0,0 0 0,0 0 0,0 0 0,0 1 0,0-1 0,0 0 0,0 0 0,0 0 0,0 0 0,0 0 0,0 0 0,0 1 0,1-1 0,-1 0 0,0 0 0,0 0 0,0 0 0,0 0 0,0 0 0,0 1 0,-1-1 0,1 0 0,-17 10 0,-244 95 0,180-76 0,-764 259-812,190-68 268,595-198 544,52-17 0,19-5 0,60-14 0,83-29 0,-54 13 0,1233-363 341,-1294 381-306,81-21-32,-110 33-3,-16 4 0,-30 11 0,-657 209 203,478-160-113,-556 169-53,706-212-37,42-10 0,29-9 0,18-3 0,126-20 10,179-51 0,-226 47 38,225-57 240,214-47 42,-516 124-330,-26 6 0,0-1 0,0 0 0,0 0 0,0 0 0,0 0 0,0 0 0,0 0 0,0 0 0,0 0 0,0 1 0,0-1 0,0 0 0,0 0 0,0 0 0,0 0 0,0 0 0,0 0 0,0 0 0,0 0 0,1 0 0,-1 1 0,0-1 0,0 0 0,0 0 0,0 0 0,0 0 0,0 0 0,0 0 0,0 0 0,0 0 0,0 0 0,0 0 0,1 0 0,-1 0 0,0 0 0,0 0 0,0 0 0,0 0 0,0 0 0,0 1 0,0-1 0,0 0 0,1 0 0,-1 0 0,0 0 0,0-1 0,0 1 0,0 0 0,0 0 0,0 0 0,0 0 0,0 0 0,0 0 0,1 0 0,-1 0 0,0 0 0,0 0 0,0 0 0,0 0 0,0 0 0,0 0 0,-40 15 0,-431 105 1905,266-72-1964,160-39 59,28-6 0,-1 1 0,-26 10 0,44-14 0,0 0 0,0 0 0,0 0 0,0 0 0,0 0 0,0 0 0,0 1 0,0-1 0,0 0 0,0 0 0,0 0 0,0 0 0,0 0 0,1 0 0,-1 0 0,0 0 0,0 0 0,0 0 0,0 0 0,0 0 0,0 0 0,0 1 0,0-1 0,0 0 0,0 0 0,0 0 0,0 0 0,0 0 0,0 0 0,0 0 0,0 0 0,0 0 0,0 0 0,0 1 0,0-1 0,0 0 0,0 0 0,0 0 0,0 0 0,0 0 0,0 0 0,0 0 0,-1 0 0,1 0 0,0 0 0,0 0 0,0 0 0,0 0 0,0 1 0,0-1 0,0 0 0,0 0 0,0 0 0,0 0 0,0 0 0,0 0 0,14 2 0,20-1 0,322-50 0,-515 85 0,92-19 0,50-13 0,-4 2 0,24-2 0,11 2 0,-14-6 0,0 0 0,-1 0 0,1 0 0,0 0 0,0 1 0,-1-1 0,1 0 0,0 0 0,0 0 0,-1 1 0,1-1 0,0 0 0,0 0 0,0 0 0,-1 1 0,1-1 0,0 0 0,0 0 0,0 1 0,0-1 0,0 0 0,0 1 0,-1-1 0,1 0 0,0 1 0,0-1 0,0 0 0,0 0 0,0 1 0,0-1 0,0 0 0,0 1 0,0-1 0,0 0 0,1 0 0,-1 1 0,0-1 0,0 0 0,0 1 0,0-1 0,0 0 0,0 0 0,1 1 0,-1-1 0,0 0 0,0 0 0,0 1 0,1-1 0,-1 0 0,0 0 0,0 0 0,1 0 0,-1 1 0,0-1 0,1 0 0,-1 0 0,0 0 0,0 0 0,1 0 0,-1 0 0,1 0 0,-28 9 0,-262 31 0,254-37 0,33-3 0,1 1 0,-1-1 0,1 0 0,-1 1 0,1-1 0,-1 1 0,1-1 0,-1 1 0,1 0 0,0 0 0,-1-1 0,1 1 0,0 0 0,0 0 0,0 1 0,0-1 0,-1 0 0,1 0 0,1 0 0,-1 1 0,0-1 0,0 0 0,0 1 0,1-1 0,-1 1 0,1-1 0,-1 1 0,1-1 0,0 1 0,-1-1 0,1 1 0,0-1 0,0 1 0,0 0 0,0-1 0,0 1 0,1-1 0,-1 1 0,1 2 0,1 8 0,1 0 0,0 0 0,10 21 0,-10-26 0,8 18 0,23 37 0,-30-51 0,-6-8 0,-17-11 0,-22-23 0,21 12 0,0-2 0,2 1 0,-28-41 0,60 80 0,32 32 0,-8-10 0,39 43 0,-152-198 0,-19-28 0,86 137 0,7 14 0,5 25 0,-3-28 0,10 54 0,-5-31 0,4 47 0,-13-91 0,-1 0 0,0 0 0,-1 1 0,-1-1 0,0 1 0,-16-25 0,-8-22 0,28 57 0,2 6 0,3 15 0,9 25 0,0-10 0,3 11 0,2 0 0,32 58 0,-60-120 0,-74-127 0,67 91 0,18 66 0,1 15 0,1-1 0,0 0 0,2 0 0,1 0 0,14 41 0,-19-65 0,0 0 0,1 0 0,-1 0 0,1 1 0,-1-1 0,1 0 0,-1 0 0,1 0 0,0 0 0,-1 0 0,1-1 0,0 1 0,0 0 0,0 0 0,1 1 0,2-14 0,-8-37 0,4 45 0,-9-186 0,9 190 0,0-1 0,0 0 0,0 1 0,0-1 0,0 0 0,0 1 0,0-1 0,0 0 0,0 1 0,0-1 0,0 1 0,1-1 0,-1 0 0,0 1 0,0-1 0,1 1 0,-1-1 0,0 0 0,1 1 0,-1-1 0,0 1 0,2-2 0,7 10 0,11 25 0,-19-30 0,15 28 0,57 107 0,-60-118 0,0 0 0,1-1 0,0-1 0,27 25 0,-39-42 0,-1 1 0,0-1 0,1 0 0,-1 0 0,1 0 0,-1 0 0,1 0 0,0 0 0,-1 0 0,1 0 0,0-1 0,0 1 0,0-1 0,0 1 0,-1-1 0,1 0 0,3 1 0,-4-2 0,0 1 0,0-1 0,0 1 0,0-1 0,-1 0 0,1 1 0,0-1 0,0 0 0,0 1 0,0-1 0,-1 0 0,1 0 0,0 0 0,-1 0 0,1 0 0,-1 0 0,1 0 0,-1 0 0,1 0 0,-1 0 0,0 0 0,0 0 0,1 0 0,-1 0 0,0 0 0,0 0 0,0 0 0,0 0 0,0 0 0,0 0 0,-1-2 0,-1-18 0,-1 0 0,0-1 0,-2 2 0,-1-1 0,0 1 0,-1-1 0,-14-24 0,-16-51 0,37 96 0,0 0 0,0 0 0,0 0 0,-1 0 0,1 0 0,0 0 0,0-1 0,0 1 0,0 0 0,0 0 0,0 0 0,0 0 0,0 0 0,0 0 0,0 0 0,-1-1 0,1 1 0,0 0 0,0 0 0,0 0 0,0 0 0,0 0 0,0-1 0,0 1 0,0 0 0,0 0 0,0 0 0,0 0 0,0 0 0,0-1 0,0 1 0,1 0 0,-1 0 0,0 0 0,0 0 0,0 0 0,0 0 0,0 0 0,0-1 0,0 1 0,0 0 0,0 0 0,0 0 0,0 0 0,1 0 0,-1 0 0,0 0 0,0 0 0,0 0 0,0-1 0,0 1 0,0 0 0,1 0 0,-1 0 0,0 0 0,0 0 0,0 0 0,0 0 0,10 7 0,11 16 0,52 74 0,-44-57 0,1-1 0,39 39 0,-69-77 0,1-1 0,-1 1 0,1 0 0,-1 0 0,1-1 0,0 1 0,-1-1 0,1 1 0,0 0 0,-1-1 0,1 1 0,0-1 0,0 1 0,0-1 0,0 0 0,-1 1 0,1-1 0,0 0 0,0 0 0,0 0 0,0 1 0,1-1 0,-1-1 0,-1 0 0,0 0 0,0 0 0,1 0 0,-1 0 0,0 1 0,0-1 0,0 0 0,0 0 0,0 0 0,0 0 0,0 0 0,-1 0 0,1 0 0,0 0 0,0 1 0,-1-2 0,-19-47 0,-42-57 0,39 68 0,1 0 0,-21-53 0,149 295 0,-75-149 0,-23-44 0,-5-13 0,-5-22 0,-15-22 0,-2 1 0,-26-46 0,-14-34 0,59 125 0,0 0 0,0 0 0,0 0 0,0 0 0,0 0 0,0 0 0,0 0 0,0 0 0,0 0 0,0 0 0,0 0 0,0 0 0,1 0 0,-1 0 0,0 0 0,0 0 0,0 0 0,0 0 0,0 0 0,0 0 0,0 0 0,0 0 0,0 0 0,0-1 0,0 1 0,0 0 0,0 0 0,0 0 0,0 0 0,1 0 0,-1 0 0,0 0 0,0 0 0,0 0 0,0 0 0,0 0 0,0 0 0,0 0 0,0 0 0,0-1 0,0 1 0,0 0 0,0 0 0,0 0 0,0 0 0,0 0 0,0 0 0,0 0 0,11 10 0,12 16 0,70 130 0,-64-108 0,-204-390 0,172 335 0,2 3 0,0 1 0,-1 0 0,1 0 0,-1 0 0,0 0 0,0 0 0,0 0 0,-3-2 0,4 5 0,1 0 0,0 1 0,-1-1 0,1 1 0,-1-1 0,1 1 0,0-1 0,0 1 0,-1-1 0,1 1 0,0-1 0,0 1 0,-1-1 0,1 1 0,0 0 0,0-1 0,0 1 0,0-1 0,0 1 0,0-1 0,0 1 0,0 0 0,0-1 0,0 1 0,0-1 0,1 1 0,-1 0 0,1 24 0,27 153 0,10 98 0,-37-265 0,0-7 0,0 0 0,-1 0 0,1 0 0,-1 0 0,0 1 0,0-1 0,0 0 0,-1 0 0,0 0 0,0 1 0,-2 6 0,2-11 0,0 0 0,0 0 0,0 0 0,0 0 0,0-1 0,0 1 0,0 0 0,0 0 0,0-1 0,0 1 0,0-1 0,1 1 0,-1-1 0,0 1 0,0-1 0,0 0 0,1 1 0,-1-1 0,0 0 0,1 0 0,-1 1 0,1-1 0,-2-2 0,1 2 0,-38-49 0,-55-93 0,67 100 0,-15-28 0,17 27 0,-34-44 0,68 102 0,-1 0 0,13 32 0,-7-15 0,29 74 0,-27-64 0,37 72 0,-45-103 0,-5-12 0,-10-22 0,-107-187 0,8 16 0,156 261 0,29 57 0,-28-39 0,4-2 0,98 111 0,-142-185 0,-7-13 0,-8-22 0,-30-62 0,-51-94 0,28 63 0,48 107 0,13 33 0,40 114 0,81 170 0,-120-293 0,2 5 0,1 0 0,12 19 0,-13-28 0,-3-10 0,-3-18 0,-12-31 0,-1 0 0,-3 1 0,-35-81 0,11 31 0,-28-94 0,67 255 0,41 225 0,-26-217 0,2 0 0,31 74 0,-29-108 0,-19-34 0,0 0 0,0 0 0,0 0 0,0 1 0,0-1 0,0 0 0,0 0 0,0 0 0,0 0 0,0 0 0,0 0 0,0 0 0,0 1 0,0-1 0,1 0 0,-1 0 0,0 0 0,0 0 0,0 0 0,0 0 0,0 0 0,0 0 0,0 0 0,0 0 0,0 0 0,1 1 0,-1-1 0,0 0 0,0 0 0,0 0 0,0 0 0,0 0 0,0 0 0,0 0 0,1 0 0,-1 0 0,0 0 0,0 0 0,0 0 0,0 0 0,0 0 0,0 0 0,0 0 0,1 0 0,-1 0 0,0 0 0,0-1 0,0 1 0,0 0 0,0 0 0,0 0 0,0 0 0,0 0 0,1 0 0,-1 0 0,0 0 0,0 0 0,0 0 0,0 0 0,0-1 0,0 1 0,0 0 0,0 0 0,0 0 0,0 0 0,-4-22 0,-77-219 0,27 85 0,50 143 0,7 21 0,15 37 0,-5-11 0,45 94 0,23 66 0,-80-194 0,-1 0 0,0 1 0,1-1 0,-1 1 0,0-1 0,0 0 0,1 1 0,-1-1 0,0 1 0,0-1 0,0 1 0,0-1 0,0 1 0,1-1 0,-1 1 0,0-1 0,0 1 0,0-1 0,0 1 0,-1-1 0,1 1 0,0-1 0,0 0 0,0 1 0,0-1 0,0 1 0,0-1 0,-1 1 0,1-1 0,0 1 0,0-1 0,-1 0 0,1 1 0,0-1 0,-1 0 0,1 1 0,0-1 0,-1 0 0,1 1 0,-1-1 0,-1 0 0,1 0 0,0 0 0,-1-1 0,1 1 0,0-1 0,0 0 0,0 1 0,0-1 0,0 0 0,-1 1 0,1-1 0,0 0 0,1 0 0,-1 0 0,0 0 0,-1-2 0,-53-68 0,-51-88 0,37 52 0,68 105 0,-3-4 0,-1 0 0,2-1 0,-1 1 0,1-1 0,-3-7 0,53 66 0,11 9 0,97 79 0,-146-136 0,-8-11 0,-11-16 0,-17-19 0,-54-65 0,48 67 0,-44-70 0,66 95 0,14 31 0,16 34 0,147 311 0,-161-353 0,11 27 0,-15-34 0,-1 1 0,1-1 0,-1 0 0,1 1 0,-1-1 0,1 1 0,-1-1 0,0 1 0,0-1 0,0 1 0,0-1 0,0 1 0,0-1 0,0 1 0,0-1 0,0 1 0,-2 2 0,2-4 0,0 0 0,-1 1 0,1-1 0,-1 0 0,1 0 0,-1 0 0,1 0 0,-1 0 0,1 0 0,-1 1 0,1-1 0,-1 0 0,1-1 0,-1 1 0,1 0 0,0 0 0,-1 0 0,1 0 0,-1 0 0,1 0 0,-1 0 0,1-1 0,-1 1 0,1 0 0,0 0 0,-1-1 0,1 1 0,-1 0 0,1-1 0,-1 1 0,-15-13 0,15 11 0,-58-56 0,3-3 0,-64-89 0,-38-45 0,210 257 0,63 97 0,-113-157 0,-1 0 0,0 1 0,1-1 0,-1 0 0,0 0 0,1-1 0,-1 1 0,1 0 0,0 0 0,0-1 0,-1 1 0,1-1 0,0 1 0,0-1 0,1 0 0,1 1 0,-4-2 0,1 0 0,-1 0 0,0 0 0,0-1 0,1 1 0,-1 0 0,0 0 0,0 0 0,0-1 0,1 1 0,-1 0 0,0 0 0,0-1 0,0 1 0,0 0 0,1 0 0,-1-1 0,0 1 0,0 0 0,0-1 0,0 1 0,0 0 0,0 0 0,0-1 0,0 1 0,0 0 0,0-1 0,0 1 0,0 0 0,0-1 0,0 1 0,0 0 0,0 0 0,-1-1 0,1 1 0,0 0 0,0 0 0,0-1 0,-1 1 0,-4-17 0,4 15 0,-46-94 0,31 67 0,-20-52 0,60 108 0,14 25 0,-14-15 0,-12-17 0,1 0 0,0-1 0,1-1 0,1 0 0,27 24 0,-42-42 0,0 0 0,0 1 0,0-1 0,1 0 0,-1 0 0,0 0 0,0 1 0,1-1 0,-1 0 0,0 0 0,0 0 0,1 0 0,-1 0 0,0 1 0,0-1 0,1 0 0,-1 0 0,0 0 0,0 0 0,1 0 0,-1 0 0,0 0 0,1 0 0,-1 0 0,0 0 0,0 0 0,1 0 0,-1 0 0,0 0 0,1 0 0,-1-1 0,0 1 0,0 0 0,1 0 0,-1 0 0,2-12 0,-6-16 0,4 27 0,-7-26 0,-2 0 0,-13-29 0,11 30 0,-14-51 0,24 76 0,1 1 0,0-1 0,-1 0 0,1 0 0,0 0 0,0 0 0,0 0 0,0 0 0,0 0 0,0 0 0,0 0 0,0 0 0,0 0 0,0 1 0,1-1 0,-1 0 0,0 0 0,1 0 0,-1 0 0,1-1 0,0 1 0,-1 1 0,1 0 0,0 0 0,-1-1 0,1 1 0,0 0 0,-1 0 0,1 0 0,0-1 0,-1 1 0,1 0 0,0 0 0,-1 0 0,1 0 0,0 0 0,-1 1 0,1-1 0,0 0 0,-1 0 0,1 0 0,0 1 0,37 20 0,83 75 0,-76-58 0,1-1 0,75 43 0,-104-72 0,-13-8 0,-21-21 0,12 16 0,-153-159 0,-58-65 0,161 172 0,55 57 0,0 0 0,0 0 0,0 0 0,0 0 0,0 0 0,0 0 0,0 1 0,0-1 0,0 0 0,0 0 0,-1 0 0,1 0 0,0 0 0,0 0 0,0 0 0,0 0 0,0 0 0,0 0 0,0 0 0,0 0 0,0 0 0,-1 1 0,1-1 0,0 0 0,0 0 0,0 0 0,0 0 0,0 0 0,0 0 0,0 0 0,-1 0 0,1 0 0,0 0 0,0 0 0,0 0 0,0 0 0,0 0 0,0-1 0,0 1 0,0 0 0,-1 0 0,1 0 0,0 0 0,0 0 0,0 0 0,0 0 0,0 0 0,0 0 0,0 0 0,0 0 0,0 0 0,0 0 0,0-1 0,0 1 0,-1 0 0,1 0 0,0 0 0,0 0 0,0 0 0,4 15 0,11 22 0,36 73 0,-19-37 0,70 115 0,-135-269 0,-105-252 0,134 304 0,8 20 0,-3 9 0,0 1 0,-1-1 0,1 0 0,-1 0 0,1 0 0,0 0 0,-1 1 0,1-1 0,-1 0 0,1 1 0,0-1 0,-1 0 0,1 1 0,-1-1 0,1 1 0,-1-1 0,1 0 0,-1 1 0,0-1 0,1 2 0,8 10 0,-1 0 0,-1 0 0,0 0 0,10 27 0,-1-2 0,16 35 0,-20-43 0,1 0 0,1-2 0,24 37 0,-37-63 0,-1-1 0,0 1 0,0-1 0,0 1 0,1-1 0,-1 1 0,0-1 0,0 1 0,1-1 0,-1 0 0,0 1 0,1-1 0,-1 1 0,1-1 0,-1 0 0,0 1 0,1-1 0,-1 0 0,1 0 0,-1 1 0,1-1 0,-1 0 0,1 0 0,-1 0 0,1 0 0,-1 1 0,1-1 0,-1 0 0,1 0 0,-1 0 0,1 0 0,0 0 0,-1 0 0,1 0 0,-1-1 0,1 1 0,-1 0 0,1 0 0,0-2 0,0 1 0,0-1 0,0 1 0,0-1 0,-1 0 0,1 1 0,-1-1 0,1 0 0,-1 1 0,0-1 0,1-3 0,-2-53 0,-39-189 0,20 142 0,18 97 0,1-2 0,0 0 0,-1 1 0,-1-1 0,0 0 0,0 1 0,-1-1 0,0 1 0,-8-14 0,11 22 0,1 1 0,0-1 0,0 1 0,-1 0 0,1-1 0,0 1 0,-1-1 0,1 1 0,-1-1 0,1 1 0,0 0 0,-1-1 0,1 1 0,-1 0 0,1 0 0,-1-1 0,1 1 0,-1 0 0,1 0 0,-1-1 0,1 1 0,-1 0 0,0 0 0,1 0 0,-1 0 0,1 0 0,-1 0 0,1 0 0,-1 0 0,0 0 0,1 0 0,-1 1 0,1-1 0,-1 0 0,1 0 0,-1 0 0,1 1 0,-1-1 0,1 0 0,-1 0 0,1 1 0,-1-1 0,1 0 0,0 1 0,-1-1 0,1 1 0,0-1 0,-1 1 0,1-1 0,0 1 0,-1-1 0,1 1 0,0-1 0,0 1 0,-1-1 0,1 1 0,-10 35 0,5 34 0,5 114 0,0-176 0,2 22 0,1 1 0,1-1 0,2 0 0,14 45 0,-13-54 0,1 0 0,1-1 0,1 0 0,0-1 0,2 0 0,0-1 0,16 18 0,-26-33 0,0 0 0,1 0 0,0-1 0,-1 1 0,1-1 0,0 1 0,0-1 0,1 0 0,-1 0 0,0 0 0,1-1 0,-1 1 0,1-1 0,-1 1 0,1-1 0,0-1 0,-1 1 0,1 0 0,0-1 0,0 0 0,0 0 0,5 0 0,-3-2 0,0 0 0,-1 0 0,1 0 0,-1-1 0,1 0 0,-1 0 0,0 0 0,0 0 0,0-1 0,0 0 0,-1 0 0,1-1 0,5-7 0,44-58 0,-3-2 0,68-130 0,-70 115 0,-43 76 0,0 0 0,-1 0 0,0-1 0,-1 1 0,4-22 0,-6 26 0,-1 1 0,-1-1 0,0 0 0,1 0 0,-2 1 0,1-1 0,-1 0 0,0 0 0,-1 1 0,1-1 0,-6-10 0,7 16 0,0 1 0,1 0 0,-1 0 0,0 0 0,0 0 0,0-1 0,0 1 0,0 0 0,0 0 0,-1 0 0,1-1 0,0 1 0,0 0 0,0 0 0,0 0 0,0-1 0,0 1 0,0 0 0,0 0 0,0 0 0,0 0 0,-1 0 0,1-1 0,0 1 0,0 0 0,0 0 0,0 0 0,0 0 0,-1 0 0,1 0 0,0-1 0,0 1 0,0 0 0,0 0 0,-1 0 0,1 0 0,0 0 0,0 0 0,0 0 0,-1 0 0,1 0 0,0 0 0,0 0 0,0 0 0,-1 0 0,1 0 0,0 0 0,0 0 0,0 0 0,0 0 0,-1 1 0,-2 11 0,1 20 0,1-9 0,2 0 0,7 41 0,-6-53 0,1-1 0,0 1 0,1-1 0,0 0 0,1 0 0,0-1 0,1 1 0,7 8 0,6 5 0,-14-17 0,1 1 0,-1-1 0,0 1 0,5 9 0,-10-16 0,-1 1 0,1-1 0,0 0 0,-1 0 0,1 0 0,0 0 0,-1 0 0,1 0 0,0 0 0,-1 1 0,1-1 0,0 0 0,-1 0 0,1 0 0,0 0 0,-1 0 0,1 0 0,0-1 0,-1 1 0,1 0 0,0 0 0,-1 0 0,1 0 0,0 0 0,-1 0 0,1-1 0,0 1 0,0 0 0,-1 0 0,1 0 0,0-1 0,0 1 0,-1 0 0,1 0 0,0-1 0,0 1 0,-1-1 0,-18-10 0,-12-10 0,-40-27 0,-151-77 0,198 111 0,21 11 0,-1 0 0,0 1 0,1 0 0,-1 0 0,0 0 0,0 0 0,-7-1 0,11 3 0,-1 0 0,1 0 0,0 0 0,0 0 0,-1 0 0,1 0 0,0 0 0,-1 0 0,1 0 0,0 0 0,0 0 0,-1 1 0,1-1 0,0 0 0,-1 0 0,1 0 0,0 0 0,0 1 0,0-1 0,-1 0 0,1 0 0,0 1 0,0-1 0,0 0 0,-1 0 0,1 1 0,0-1 0,0 0 0,0 1 0,0-1 0,0 0 0,0 0 0,0 1 0,0-1 0,0 0 0,0 1 0,0-1 0,0 0 0,0 1 0,0-1 0,0 0 0,0 1 0,0-1 0,0 0 0,0 0 0,0 1 0,0-1 0,1 0 0,-1 1 0,0-1 0,0 0 0,0 1 0,9 20 0,-7-18 0,79 154 0,151 221 0,-216-362 0,-14-15 0,0 1 0,0-1 0,0 1 0,0 0 0,0 0 0,0 0 0,-1 0 0,1 0 0,-1 1 0,1-1 0,-1 0 0,0 1 0,0-1 0,1 4 0,-2-5 0,-1-1 0,1 1 0,0 0 0,-1-1 0,1 1 0,-1-1 0,1 0 0,-1 1 0,0-1 0,1 1 0,-1-1 0,1 0 0,-1 0 0,0 1 0,1-1 0,-1 0 0,0 0 0,1 0 0,-1 0 0,0 1 0,1-1 0,-1 0 0,0 0 0,1 0 0,-1-1 0,0 1 0,1 0 0,-1 0 0,0 0 0,1 0 0,-1-1 0,1 1 0,-1 0 0,0-1 0,1 1 0,-2-1 0,-28-13 0,27 13 0,-133-71 0,-154-74 0,227 116 0,39 18 0,-1 0 0,-41-13 0,64 26 0,5 4 0,14 11 0,26 18 0,31 14 0,129 63 0,-123-70 0,-78-40 0,0 0 0,0 0 0,1 1 0,-1-1 0,0 0 0,0 1 0,0 0 0,-1-1 0,4 4 0,-5-5 0,0 1 0,0-1 0,0 0 0,0 0 0,0 1 0,0-1 0,0 0 0,0 0 0,0 1 0,0-1 0,0 0 0,0 1 0,0-1 0,0 0 0,0 0 0,0 1 0,0-1 0,0 0 0,0 0 0,-1 1 0,1-1 0,0 0 0,0 0 0,0 1 0,0-1 0,-1 0 0,1 0 0,0 0 0,0 1 0,0-1 0,-1 0 0,1 0 0,0 0 0,0 0 0,-1 1 0,1-1 0,0 0 0,-1 0 0,1 0 0,0 0 0,0 0 0,-1 0 0,1 0 0,-9 2 0,0-1 0,0 0 0,-17 0 0,-276-11 0,235 2 0,1-2 0,-100-30 0,142 33 0,1-1 0,1-1 0,-1-2 0,-38-24 0,48 24 0,13 4 0,2 6 0,-1 1 0,0-1 0,1 1 0,-1 0 0,0 0 0,1 0 0,-1 0 0,0 0 0,1 0 0,-1 0 0,1 0 0,-1 1 0,0-1 0,0 0 0,1 1 0,-1-1 0,3 2 0,76 34 0,-52-22 0,1-1 0,0-2 0,1 0 0,36 6 0,-63-16 0,12 1 0,-19-7 0,-14-14 0,-5-19 0,-19-41 0,9 15 0,32 63 0,0 0 0,0-1 0,1 1 0,-1 0 0,1 0 0,-1 0 0,1 0 0,-1-1 0,1 1 0,0 0 0,-1 0 0,1-1 0,0 1 0,0 0 0,0-1 0,0 1 0,1-3 0,-1 4 0,1-1 0,-1 1 0,0-1 0,1 1 0,-1 0 0,1-1 0,-1 1 0,1-1 0,-1 1 0,1 0 0,-1 0 0,1-1 0,-1 1 0,1 0 0,0 0 0,-1 0 0,1-1 0,-1 1 0,1 0 0,0 0 0,-1 0 0,1 0 0,0 0 0,-1 0 0,2 1 0,3-1 0,0 1 0,1 1 0,-1-1 0,0 1 0,0 0 0,0 0 0,6 4 0,13 10 0,-1 2 0,0 0 0,29 31 0,29 24 0,-80-72 0,-1-1 0,0 0 0,0 1 0,0-1 0,1 0 0,-1 1 0,0-1 0,0 0 0,1 1 0,-1-1 0,0 0 0,1 0 0,-1 0 0,0 1 0,1-1 0,-1 0 0,1 0 0,-1 0 0,0 0 0,1 1 0,-1-1 0,1 0 0,-1 0 0,0 0 0,1 0 0,-1 0 0,1 0 0,-1 0 0,0 0 0,1 0 0,-1 0 0,1-1 0,0 1 0,-7-15 0,-24-31 0,25 38 0,-119-205 0,123 211 0,0 1 0,0-1 0,0 1 0,0-1 0,0 0 0,0 1 0,1-1 0,-1 0 0,1 0 0,-1 0 0,1 1 0,0-1 0,-1 0 0,1 0 0,0-2 0,1 3 0,-1 1 0,1 0 0,0-1 0,-1 1 0,1 0 0,-1 0 0,1 0 0,-1 0 0,1 0 0,0-1 0,-1 1 0,1 0 0,0 0 0,-1 0 0,1 0 0,-1 1 0,1-1 0,0 0 0,-1 0 0,1 0 0,-1 0 0,1 1 0,-1-1 0,1 0 0,-1 0 0,1 1 0,-1-1 0,1 0 0,0 1 0,57 39 0,-55-38 0,395 316 0,-238-190 0,7 13 0,-182-175 0,-68-106 0,-5 3 0,-7 4 0,-5 4 0,-133-131 0,209 235 0,42 45 0,4 5 0,54 57 0,278 297 0,23-20 0,-351-336 0,43 35 0,-61-52 0,0-1 0,0 0 0,1-1 0,-1 0 0,1 0 0,19 5 0,-27-9-12,1 0-1,0 1 1,-1-1-1,1 0 1,0 0-1,-1 0 1,1-1-1,0 1 1,-1 0-1,1-1 1,-1 1 0,1-1-1,-1 1 1,1-1-1,-1 0 1,1 0-1,-1 1 1,1-1-1,-1 0 1,0 0-1,0-1 1,1 1-1,-1 0 1,0 0-1,0 0 1,0-1-1,0 1 1,0-2-1,6-5-990,2-2-5823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13.03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14.27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14.74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23.379"/>
    </inkml:context>
    <inkml:brush xml:id="br0">
      <inkml:brushProperty name="width" value="0.35" units="cm"/>
      <inkml:brushProperty name="height" value="0.35" units="cm"/>
      <inkml:brushProperty name="color" value="#FFFFFF"/>
    </inkml:brush>
  </inkml:definitions>
  <inkml:trace contextRef="#ctx0" brushRef="#br0">972 783 24575,'3'-3'0,"1"0"0,-1 1 0,1-1 0,0 1 0,0 0 0,6-3 0,12-5 0,39-27 0,2 3 0,1 2 0,2 4 0,0 2 0,2 3 0,101-20 0,-84 28 0,-71 13 0,-61 12 0,-739 156-753,351-72 454,412-90 299,22-5 0,5-1 0,44-15 0,364-105-207,603-97 1,-977 212 326,-14 2 91,0 1 0,0 1-1,0 1 1,0 1 0,40 4 0,-152-17-171,-130-3 0,193 16-40,17 0 0,-1 1 0,1 0 0,-1 0 0,1 1 0,-17 3 0,23-3 0,0-1 0,1 1 0,-1 0 0,0 0 0,1 0 0,-1 0 0,0 0 0,1 0 0,-1 0 0,1 1 0,0-1 0,-1 0 0,1 1 0,0-1 0,0 1 0,0 0 0,0-1 0,0 1 0,0 0 0,1-1 0,-1 1 0,1 0 0,-1 0 0,1 0 0,-1 0 0,1 0 0,0-1 0,0 1 0,0 0 0,0 0 0,1 3 0,0 3 0,0-1 0,1 1 0,0-1 0,1 1 0,-1-1 0,1 0 0,1 0 0,-1 0 0,1 0 0,1-1 0,-1 1 0,1-1 0,0 0 0,1 0 0,-1-1 0,1 0 0,0 0 0,11 7 0,5 2 0,0 0 0,1-2 0,1-1 0,31 11 0,-26-12 0,0-2 0,0-1 0,49 5 0,-59-11 0,0 0 0,0 0 0,0-2 0,0 0 0,-1-2 0,37-8 0,-48 8 0,0 1 0,0-1 0,-1-1 0,1 1 0,-1-1 0,0 0 0,0-1 0,0 1 0,-1-1 0,1 0 0,-1-1 0,0 1 0,6-11 0,-9 14 0,-1-1 0,1 0 0,-1 0 0,0 0 0,0 0 0,0 0 0,0 0 0,0 0 0,0 0 0,-1 0 0,0 0 0,1-1 0,-1 1 0,-1 0 0,1 0 0,0 0 0,-1 0 0,1 0 0,-1-1 0,0 1 0,0 0 0,0 0 0,-1 1 0,1-1 0,-1 0 0,1 0 0,-1 1 0,0-1 0,0 1 0,0-1 0,-1 1 0,1 0 0,-3-3 0,-7-4 0,-1 0 0,1 1 0,-2 0 0,1 1 0,-1 0 0,-22-7 0,9 6 0,1 0 0,-49-5 0,40 8 0,-1 3 0,0 1 0,-42 4 0,62-1 0,0 0 0,1 1 0,-1 0 0,1 2 0,-1 0 0,1 0 0,1 1 0,-1 1 0,-19 13 0,30-18 0,0 1 0,1 0 0,-1 0 0,1 0 0,0 0 0,0 1 0,0-1 0,0 1 0,0 0 0,1 0 0,-1 0 0,1 0 0,0 0 0,1 0 0,-1 1 0,1-1 0,-2 6 0,3-6 0,0-1 0,0 1 0,0 0 0,1 0 0,-1 0 0,1 0 0,0 0 0,0-1 0,0 1 0,1 0 0,-1-1 0,1 1 0,0-1 0,0 1 0,0-1 0,0 0 0,0 0 0,1 0 0,0 0 0,4 3 0,7 6 0,0-2 0,0 0 0,2 0 0,-1-1 0,1-1 0,0-1 0,1 0 0,-1-2 0,1 1 0,0-2 0,1 0 0,25 1 0,-19-2 0,0-2 0,0-1 0,0-1 0,0-1 0,0-1 0,0-1 0,-1-1 0,40-14 0,-30 6 0,0-1 0,-1-2 0,0-1 0,-2-1 0,0-1 0,-1-2 0,29-27 0,-53 43 0,0 1 0,-1-1 0,0 0 0,0 0 0,0 0 0,-1-1 0,0 1 0,0-1 0,0 0 0,0 0 0,-1 0 0,0 0 0,0 0 0,-1-1 0,0 1 0,0 0 0,0-1 0,-1 1 0,0-1 0,0 1 0,-1-1 0,0 1 0,0 0 0,0-1 0,-1 1 0,0 0 0,0 0 0,0 0 0,-1 0 0,-6-9 0,-12-21 0,-3 0 0,-1 2 0,-1 1 0,-2 1 0,-1 1 0,-1 1 0,-41-29 0,70 57 0,-1 1 0,0-1 0,1 1 0,-1 0 0,0 0 0,0 0 0,0-1 0,0 2 0,0-1 0,0 0 0,-1 0 0,1 1 0,0-1 0,0 1 0,0 0 0,-1 0 0,1-1 0,0 2 0,0-1 0,-1 0 0,-3 1 0,3 0 0,0 1 0,1-1 0,-1 1 0,0 0 0,1 0 0,-1 0 0,1 0 0,0 0 0,-1 1 0,1-1 0,0 1 0,0-1 0,1 1 0,-3 4 0,-21 43 0,2 2 0,3 0 0,-25 101 0,37-113 0,1 0 0,3 0 0,1 0 0,2 0 0,6 54 0,3-28 0,-4-45 0,2 39 0,-5-40 0,1 0 0,6 22 0,-2-8 0,-6-32 0,0-1 0,0 1 0,0-1 0,0 0 0,1 1 0,-1-1 0,0 0 0,1 1 0,-1-1 0,1 0 0,0 1 0,-1-1 0,1 0 0,0 0 0,0 0 0,0 0 0,0 0 0,0 0 0,0 0 0,0 0 0,0 0 0,2 1 0,-2-2 0,0 1 0,1-1 0,-1 0 0,0 0 0,1 0 0,-1 0 0,0-1 0,1 1 0,-1 0 0,0-1 0,1 1 0,-1 0 0,0-1 0,0 0 0,1 1 0,-1-1 0,0 0 0,2-1 0,5-5 0,0 0 0,0 0 0,-1-1 0,9-11 0,24-33 0,9-14 0,3 3 0,94-89 0,-142 149 0,1-1 0,-1 0 0,0 0 0,0 0 0,-1-1 0,1 1 0,2-7 0,-5 11 0,-1-1 0,1 0 0,-1 0 0,0 0 0,0 1 0,0-1 0,1 0 0,-1 0 0,0 0 0,0 0 0,0 0 0,0 1 0,0-1 0,-1 0 0,1 0 0,0 0 0,0 0 0,-1 1 0,1-1 0,-1-1 0,0 0 0,0 1 0,0 0 0,0-1 0,-1 1 0,1 0 0,-1 0 0,1 0 0,-1 0 0,1 0 0,-1 0 0,1 1 0,-1-1 0,-3 0 0,-146-45 0,94 29 0,16 7 0,-1 1 0,0 3 0,-58-3 0,-131 9 0,99 3 0,92-3 0,-1-2 0,1-1 0,-75-16 0,-38-14 0,122 27 0,0 2 0,0 1 0,-1 1 0,1 2 0,-42 5 0,69-5 0,-36 3 0,-60 14 0,55-3 0,37-11 0,-1 0 0,0 0 0,0 0 0,-1-1 0,-17 1 0,-146-5 0,-78 3 0,195 7 0,35-4 0,-37 1 0,37-1 0,15 4 0,6-5 0,1 0 0,-1 0 0,1-1 0,0 1 0,0-1 0,0 1 0,0 0 0,1-1 0,1 4 0,2 2 0,28 37 0,1 3 0,-32-45 0,0 0 0,0 1 0,-1-1 0,1 1 0,-1 0 0,0-1 0,0 1 0,-1 0 0,1-1 0,-1 1 0,0 0 0,0 6 0,-1-10 0,1 0 0,-1 0 0,1 0 0,-1 0 0,1 0 0,-1 0 0,1 0 0,-1 0 0,1 0 0,-1-1 0,1 1 0,-1 0 0,1 0 0,-1 0 0,1-1 0,-1 1 0,1 0 0,-1-1 0,1 1 0,0 0 0,-1-1 0,1 1 0,0-1 0,-1 1 0,1-1 0,0 1 0,-1-1 0,1 1 0,0-1 0,-16-16 0,6 5 0,-12-15 0,1 0 0,-24-39 0,37 52 0,0 1 0,0 1 0,-2-1 0,0 2 0,-20-20 0,25 28 0,0 0 0,0 1 0,0 0 0,0 0 0,0 1 0,0-1 0,-1 1 0,1 0 0,-8 0 0,19 3 0,1 0 0,-1 0 0,0 1 0,1 0 0,-1 0 0,-1 1 0,11 7 0,45 37 0,-55-43 0,-1 0 0,-1 1 0,1-1 0,-1 1 0,0 0 0,0 0 0,0 0 0,-1 1 0,0 0 0,0-1 0,-1 1 0,3 13 0,-3-6 0,0 1 0,-1 0 0,0-1 0,-2 1 0,-1 18 0,-4-16 0,6-17 0,0 0 0,0 0 0,-1 0 0,1 0 0,0 1 0,-1-1 0,1 0 0,0 0 0,0 0 0,-1 0 0,1 0 0,0 0 0,-1 0 0,1 0 0,0 0 0,0 0 0,-1 0 0,1-1 0,0 1 0,0 0 0,-1 0 0,1 0 0,0 0 0,-1 0 0,1 0 0,0-1 0,0 1 0,0 0 0,-1 0 0,1 0 0,0-1 0,0 1 0,-22-32 0,12 14 0,-6-6 0,12 18 0,1 1 0,-1-1 0,0 1 0,0-1 0,-10-8 0,12 15 0,6 7 0,6 9 0,-2-6 0,1 1 0,-2 0 0,0 0 0,0 1 0,-1-1 0,-1 1 0,0 1 0,4 17 0,-9-30 0,0 0 0,0 0 0,0 1 0,-1-1 0,1 0 0,0 0 0,-1 0 0,1 1 0,0-1 0,-1 0 0,0 0 0,1 0 0,-1 0 0,0 0 0,1 0 0,-1 0 0,0 0 0,0 0 0,0-1 0,0 1 0,0 0 0,0 0 0,0-1 0,0 1 0,0-1 0,0 1 0,-2 0 0,-9 2 0,12-3 0,0 0 0,0 0 0,0 0 0,0 0 0,0 0 0,0 0 0,0 0 0,0 0 0,0 0 0,0 0 0,0 0 0,0 0 0,0 0 0,0 0 0,0 0 0,0 0 0,0-1 0,0 1 0,0 0 0,0 0 0,0 0 0,0 0 0,0 0 0,0 0 0,0 0 0,0 0 0,0 0 0,0 0 0,0 0 0,-1 0 0,1 0 0,0 0 0,0 0 0,0 0 0,0 0 0,0 0 0,0 0 0,0 0 0,0 0 0,32-16-341,1 3 0,1 0-1,66-14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31.709"/>
    </inkml:context>
    <inkml:brush xml:id="br0">
      <inkml:brushProperty name="width" value="0.35" units="cm"/>
      <inkml:brushProperty name="height" value="0.35" units="cm"/>
      <inkml:brushProperty name="color" value="#FFFFFF"/>
    </inkml:brush>
  </inkml:definitions>
  <inkml:trace contextRef="#ctx0" brushRef="#br0">2830 320 24575,'-586'-44'0,"380"21"0,-242 4 0,412 20 0,5-2 0,1 2 0,-1 1 0,1 2 0,0 0 0,0 2 0,-32 11 0,20-2 0,30-12 0,0 1 0,-1 0 0,2 1 0,-1 1 0,1 0 0,0 0 0,-17 13 0,10-4 0,0-2 0,0 0 0,-1-1 0,-1-1 0,0-1 0,0 0 0,-1-2 0,0 0 0,-30 6 0,35-12 0,12-6 0,6 2 0,-1 1 0,1-1 0,0 1 0,0-1 0,-1 1 0,1 0 0,0-1 0,0 1 0,0 0 0,1 0 0,1 0 0,62-25 8,2 3 0,76-15 0,141-16-89,-240 46 42,153-23-200,219-6 0,-387 35 286,0 2 1,1 2 0,-1 0 0,0 2 0,0 2 0,0 0 0,-1 2 0,0 1 0,0 2-1,-1 0 1,47 27 0,-25-15-48,-40-19 0,0 0 0,-1 1 0,1 0 0,11 8 0,-21-13 0,0 0 0,0 0 0,0 0 0,0 0 0,0 0 0,0 0 0,0 1 0,0-1 0,1 0 0,-1 0 0,0 0 0,0 0 0,0 0 0,0 0 0,0 1 0,0-1 0,0 0 0,0 0 0,0 0 0,-1 0 0,1 0 0,0 1 0,0-1 0,0 0 0,0 0 0,0 0 0,0 0 0,0 0 0,0 0 0,0 0 0,0 1 0,0-1 0,0 0 0,-1 0 0,1 0 0,0 0 0,0 0 0,0 0 0,0 0 0,0 0 0,0 0 0,0 0 0,-1 0 0,1 0 0,0 1 0,0-1 0,0 0 0,0 0 0,0 0 0,-1 0 0,1 0 0,0 0 0,0 0 0,0 0 0,0 0 0,0-1 0,0 1 0,-1 0 0,1 0 0,0 0 0,0 0 0,-14 2 0,-132 0 0,-1061 88-1046,1110-76 1046,-343 38 0,439-52 11,-1 0 0,1 0 0,-1 0-1,1 1 1,-1-1 0,1 0 0,-1 0 0,1 1 0,-1-1 0,1 1 0,0-1 0,-1 1 0,1 0-1,-2 1 1,3-2 1,0 1-1,0-1 0,0 0 0,0 1 1,0-1-1,0 1 0,0-1 0,0 0 0,0 1 1,0-1-1,0 1 0,1-1 0,-1 0 1,0 1-1,0-1 0,0 0 0,1 1 1,-1-1-1,0 0 0,0 1 0,1-1 1,-1 0-1,0 0 0,1 1 0,-1-1 1,0 0-1,1 0 0,-1 0 0,0 1 1,1-1-1,0 0 0,5 3 94,1 0-1,0 0 1,0 0 0,11 2-1,285 43-104,345 11 0,-394-52 0,-142-5 0,-90-1 0,1 2 0,36 9 0,18 2 0,82-11 0,-86-5 0,-69 2 0,-1 1 0,1-1 0,-1-1 0,0 1 0,1 0 0,-1-1 0,0 0 0,1 0 0,-1 0 0,0 0 0,0 0 0,0-1 0,0 1 0,4-3 0,-4 0 0,0 0 0,1 0 0,-1 0 0,-1 0 0,1 0 0,-1 0 0,1-1 0,2-8 0,67-129 0,-68 134 0,1 1 0,0 0 0,0-1 0,1 2 0,0-1 0,0 1 0,0 0 0,15-10 0,-19 14 0,1 1 0,0-1 0,0 1 0,1-1 0,-1 1 0,0 0 0,0 0 0,0 1 0,1-1 0,-1 1 0,0 0 0,1-1 0,-1 2 0,1-1 0,-1 0 0,0 0 0,0 1 0,1 0 0,-1 0 0,0 0 0,0 0 0,0 0 0,0 1 0,0-1 0,6 5 0,14 11 0,0 0 0,-1 2 0,37 40 0,48 74 0,-107-132 0,21 29 0,-20-28 0,0-1 0,0 1 0,0-1 0,0 1 0,-1 0 0,1-1 0,0 1 0,-1 0 0,1 0 0,-1-1 0,0 1 0,1 0 0,-1 0 0,0 0 0,0 3 0,-1-4 0,0-1 0,0 0 0,0 1 0,0-1 0,-1 0 0,1 1 0,0-1 0,0 0 0,0 0 0,0 0 0,0 0 0,0 0 0,0 0 0,0 0 0,-1 0 0,1-1 0,0 1 0,0 0 0,0-1 0,0 1 0,0-1 0,0 1 0,0-1 0,-1 0 0,-1 0 0,-38-16 0,-75-43 0,74 36 0,-263-168 0,142 84 0,69 45 0,51 33 0,0 1 0,-2 3 0,-50-22 0,-16 8 0,-100-58 0,207 96 0,0 0 0,-1 1 0,1 0 0,0 0 0,-1 0 0,1 1 0,-1-1 0,0 1 0,1 0 0,-1 1 0,1-1 0,-1 1 0,1 0 0,-1 0 0,-5 2 0,-7 4 0,0 0 0,-25 16 0,3-2 0,-125 68 0,73-42 0,72-35 0,-2-1 0,0-1 0,0-1 0,0-1 0,-1-1 0,0 0 0,-1-2 0,-23 3 0,-22-2 0,-94-4 0,98-2 0,19 4 0,0 1 0,0 3 0,1 1 0,-58 21 0,82-24 0,-48 19 0,51-17 0,0-2 0,-1 0 0,-32 7 0,24-7 0,1 1 0,0 1 0,0 1 0,-40 22 0,12-6 0,48-23 0,-11 5 0,0 0 0,-32 8 0,29-8 0,29-1 0,31-2 0,420-4 0,-434 1 0,0 2 0,-1 0 0,1 2 0,-1 2 0,44 15 0,-21-4 0,71 15 0,-93-27 0,1 1 0,-1 2 0,0 0 0,26 14 0,-78-34 0,0 1 0,-1 1 0,-48-10 0,-42-14 0,102 29 0,1 0 0,-1 1 0,-22-2 0,24 4 0,0 0 0,0-1 0,0-1 0,0 0 0,-15-7 0,12 6 0,1 0 0,-1 1 0,1 0 0,-1 2 0,0-1 0,0 2 0,0 0 0,-24 3 0,-13-1 0,46-2 0,0-1 0,0 1 0,-1 0 0,1 1 0,0-1 0,0 1 0,-1 1 0,1-1 0,0 1 0,0 0 0,0 0 0,0 1 0,1 0 0,-1 0 0,1 0 0,0 0 0,-9 8 0,6-4 0,-1-2 0,1 1 0,-1-1 0,0 0 0,-13 4 0,-14 8 0,30-15 0,0 0 0,0 0 0,0-1 0,0 1 0,0-1 0,-1-1 0,1 1 0,0-1 0,-1 0 0,1-1 0,0 1 0,-1-1 0,1-1 0,0 1 0,0-1 0,-11-5 0,78 5 0,6 2 0,1 2 0,108 20 0,-146-17 0,42 1 0,-51-5 0,1 1 0,-1 0 0,1 2 0,34 10 0,52 16 0,1 0 0,-38-6-1365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4.053"/>
    </inkml:context>
    <inkml:brush xml:id="br0">
      <inkml:brushProperty name="width" value="0.35" units="cm"/>
      <inkml:brushProperty name="height" value="0.35" units="cm"/>
      <inkml:brushProperty name="color" value="#FFFFFF"/>
    </inkml:brush>
  </inkml:definitions>
  <inkml:trace contextRef="#ctx0" brushRef="#br0">561 659 24575,'1'7'0,"0"-1"0,0 1 0,0-1 0,1 0 0,0 0 0,1 0 0,-1 0 0,1 0 0,0 0 0,0-1 0,1 1 0,0-1 0,8 10 0,-1-4 0,-1 0 0,2-1 0,-1 0 0,25 15 0,-10-12 0,0-1 0,0-1 0,1-2 0,0 0 0,1-2 0,0-1 0,0-1 0,0-1 0,1-1 0,-1-2 0,58-5 0,-77 3 0,1-1 0,-1 0 0,0 0 0,0-1 0,0 0 0,0 0 0,12-7 0,-21 10 0,1 0 0,-1 0 0,0-1 0,0 1 0,1 0 0,-1 0 0,0 0 0,0 0 0,1 0 0,-1-1 0,0 1 0,0 0 0,1 0 0,-1-1 0,0 1 0,0 0 0,0 0 0,0-1 0,1 1 0,-1 0 0,0 0 0,0-1 0,0 1 0,0 0 0,0-1 0,0 1 0,0 0 0,0-1 0,0 1 0,0 0 0,0 0 0,0-1 0,0 1 0,0 0 0,0-1 0,-11-5 0,-19 2 0,30 4 0,-445-26 0,283 16 0,50 5 0,-172-31 0,173 7 0,106 31 0,14 5 0,16 9 0,633 340 0,-602-323 0,-28-16 0,1-2 0,45 19 0,-45-15 0,-8-5 0,-46-59 0,6 10 0,-16-48 0,13 31 0,5 6 0,2-1 0,2 0 0,2-1 0,2-1 0,3 1 0,1-1 0,4-87 0,0 135 0,1 1 0,0-1 0,0 0 0,0 1 0,0-1 0,0 0 0,0 1 0,0-1 0,0 0 0,0 1 0,0-1 0,0 0 0,0 1 0,0-1 0,0 1 0,1-1 0,-1 0 0,0 1 0,0-1 0,1 1 0,-1-1 0,0 1 0,1-1 0,-1 1 0,1-1 0,-1 1 0,1-1 0,-1 1 0,1-1 0,-1 1 0,1 0 0,-1-1 0,2 1 0,-1 0 0,1 1 0,-1-1 0,0 1 0,1-1 0,-1 1 0,0 0 0,0 0 0,1 0 0,-1 0 0,0 0 0,0 0 0,0 0 0,1 2 0,30 46 0,-20-26 0,2-1 0,0 0 0,2-1 0,0-1 0,37 35 0,-41-44 0,1-1 0,0-1 0,1 0 0,0-1 0,0 0 0,18 6 0,-7-4 0,0-2 0,53 11 0,-6-11 0,1-3 0,112-7 0,-52-1 0,-112 4 0,-1-2 0,1 0 0,-1-1 0,1-2 0,-1 0 0,33-11 0,318-148 0,-13-31 0,-252 138 0,59-35 0,-116 59 0,269-192 0,-201 123 0,-108 97 0,-8 10 0,-10 15 0,-27 24 0,-2-2 0,-1-1 0,-67 53 0,-4 6 0,-393 405 0,473-476 0,-1-2 0,-2-1 0,0-1 0,-49 28 0,19-17 0,-20 13 0,-148 65 0,211-103 0,20-12 0,0 0 0,0 0 0,-1 0 0,1 0 0,0 1 0,0-1 0,0 0 0,0 0 0,0 0 0,0 0 0,0 1 0,0-1 0,-1 0 0,1 0 0,0 0 0,0 1 0,0-1 0,0 0 0,0 0 0,0 1 0,0-1 0,0 0 0,0 0 0,0 0 0,0 1 0,1-1 0,-1 0 0,0 0 0,0 0 0,0 1 0,0-1 0,0 0 0,0 0 0,0 0 0,0 0 0,1 1 0,-1-1 0,0 0 0,0 0 0,0 0 0,0 0 0,0 0 0,1 0 0,-1 1 0,0-1 0,3 1 0,0-1 0,0 1 0,-1-1 0,1 1 0,0-1 0,0 0 0,0 0 0,0 0 0,-1 0 0,1-1 0,0 1 0,4-2 0,8-2-329,1-2-1,27-13 1,-39 17-48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06:22:00.067"/>
    </inkml:context>
    <inkml:brush xml:id="br0">
      <inkml:brushProperty name="width" value="0.05" units="cm"/>
      <inkml:brushProperty name="height" value="0.05" units="cm"/>
    </inkml:brush>
  </inkml:definitions>
  <inkml:trace contextRef="#ctx0" brushRef="#br0">0 1 24575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4.80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6.18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7.20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7.529"/>
    </inkml:context>
    <inkml:brush xml:id="br0">
      <inkml:brushProperty name="width" value="0.35" units="cm"/>
      <inkml:brushProperty name="height" value="0.35" units="cm"/>
      <inkml:brushProperty name="color" value="#FFFFFF"/>
    </inkml:brush>
  </inkml:definitions>
  <inkml:trace contextRef="#ctx0" brushRef="#br0">61 1 24575,'-3'0'0,"-4"3"0,0 4 0,-3 0 0,1 3 0,0-1 0,0 1 0,2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7.88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8.217"/>
    </inkml:context>
    <inkml:brush xml:id="br0">
      <inkml:brushProperty name="width" value="0.35" units="cm"/>
      <inkml:brushProperty name="height" value="0.35" units="cm"/>
      <inkml:brushProperty name="color" value="#FFFFFF"/>
    </inkml:brush>
  </inkml:definitions>
  <inkml:trace contextRef="#ctx0" brushRef="#br0">0 1 24575,'0'0'-8191</inkml:trace>
  <inkml:trace contextRef="#ctx0" brushRef="#br0" timeOffset="1">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8.548"/>
    </inkml:context>
    <inkml:brush xml:id="br0">
      <inkml:brushProperty name="width" value="0.35" units="cm"/>
      <inkml:brushProperty name="height" value="0.35" units="cm"/>
      <inkml:brushProperty name="color" value="#FFFFFF"/>
    </inkml:brush>
  </inkml:definitions>
  <inkml:trace contextRef="#ctx0" brushRef="#br0">106 1 24575,'-3'3'0,"-3"3"0,-2 5 0,-4 2 0,-1 3 0,-1 0 0,0 2 0,1-1 0,1-2 0,2-1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8.93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9.267"/>
    </inkml:context>
    <inkml:brush xml:id="br0">
      <inkml:brushProperty name="width" value="0.35" units="cm"/>
      <inkml:brushProperty name="height" value="0.35" units="cm"/>
      <inkml:brushProperty name="color" value="#FFFFFF"/>
    </inkml:brush>
  </inkml:definitions>
  <inkml:trace contextRef="#ctx0" brushRef="#br0">1 0 24575,'0'3'0,"0"4"0,0 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9.59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7:20:14.263"/>
    </inkml:context>
    <inkml:brush xml:id="br0">
      <inkml:brushProperty name="width" value="0.35" units="cm"/>
      <inkml:brushProperty name="height" value="0.35" units="cm"/>
      <inkml:brushProperty name="color" value="#FFFFFF"/>
    </inkml:brush>
  </inkml:definitions>
  <inkml:trace contextRef="#ctx0" brushRef="#br0">1 1899 24575,'0'33'0,"-1"54"0,4 0 0,15 92 0,11 27 0,-18-107 0,43 171 0,-43-226 0,-8-29 0,-6-24 0,-70-316 0,59 239 0,-2-130 0,16-88 0,2 164 0,0-1169 0,1 1253 0,2 0 0,3 1 0,2 0 0,3 1 0,2 0 0,2 1 0,27-56 0,-42 105 0,-1 0 0,1 0 0,0 1 0,0-1 0,0 1 0,1 0 0,4-6 0,-6 9 0,-1-1 0,0 1 0,1 0 0,-1-1 0,1 1 0,-1 0 0,1 0 0,-1-1 0,1 1 0,-1 0 0,1 0 0,-1 0 0,1 0 0,-1 0 0,1-1 0,0 1 0,-1 0 0,1 0 0,-1 1 0,1-1 0,-1 0 0,1 0 0,0 0 0,0 1 0,0 0 0,1-1 0,-1 1 0,0 0 0,0 0 0,0 0 0,-1 0 0,1 0 0,0 0 0,0 0 0,0 0 0,-1 1 0,2 1 0,11 30 0,0 0 0,-3 0 0,-1 1 0,7 46 0,9 35 0,72 311 0,-84-303 0,-5 0 0,-10 143 0,-1-85 0,-12 110 0,-22 267 0,38-410 0,-56-187 0,46 35 0,7 3 0,-1 0 0,0 0 0,1 0 0,-1-1 0,1 1 0,0-1 0,-1 1 0,1-1 0,0 0 0,0 0 0,0 0 0,-3-3 0,6 5 0,0-1 0,-1 0 0,1 1 0,0-1 0,0 1 0,-1-1 0,1 1 0,0 0 0,0-1 0,0 1 0,0 0 0,-1-1 0,1 1 0,0 0 0,0 0 0,0 0 0,0 0 0,0 0 0,0 0 0,1 0 0,25 0 0,-24 0 0,20 1 17,1 2-1,-1 0 0,0 2 0,0 0 1,0 2-1,27 12 0,27 6-1495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6:59.971"/>
    </inkml:context>
    <inkml:brush xml:id="br0">
      <inkml:brushProperty name="width" value="0.35" units="cm"/>
      <inkml:brushProperty name="height" value="0.35" units="cm"/>
      <inkml:brushProperty name="color" value="#FFFFFF"/>
    </inkml:brush>
  </inkml:definitions>
  <inkml:trace contextRef="#ctx0" brushRef="#br0">1 1 24575,'0'0'-8191</inkml:trace>
  <inkml:trace contextRef="#ctx0" brushRef="#br0" timeOffset="1">1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0.299"/>
    </inkml:context>
    <inkml:brush xml:id="br0">
      <inkml:brushProperty name="width" value="0.35" units="cm"/>
      <inkml:brushProperty name="height" value="0.35" units="cm"/>
      <inkml:brushProperty name="color" value="#FFFFFF"/>
    </inkml:brush>
  </inkml:definitions>
  <inkml:trace contextRef="#ctx0" brushRef="#br0">1 1 24575,'0'0'-8191</inkml:trace>
  <inkml:trace contextRef="#ctx0" brushRef="#br0" timeOffset="1">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0.62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0.988"/>
    </inkml:context>
    <inkml:brush xml:id="br0">
      <inkml:brushProperty name="width" value="0.35" units="cm"/>
      <inkml:brushProperty name="height" value="0.35" units="cm"/>
      <inkml:brushProperty name="color" value="#FFFFFF"/>
    </inkml:brush>
  </inkml:definitions>
  <inkml:trace contextRef="#ctx0" brushRef="#br0">164 1 24575,'-6'3'0,"-5"6"0,-3 8 0,-2 4 0,-1 4 0,2 1 0,0-2 0,4-1 0,0-2 0,2-2 0,0-4 0,1-2 0,-1-3 0,2 0 0,1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1.31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1.738"/>
    </inkml:context>
    <inkml:brush xml:id="br0">
      <inkml:brushProperty name="width" value="0.35" units="cm"/>
      <inkml:brushProperty name="height" value="0.35" units="cm"/>
      <inkml:brushProperty name="color" value="#FFFFFF"/>
    </inkml:brush>
  </inkml:definitions>
  <inkml:trace contextRef="#ctx0" brushRef="#br0">13 0 24575,'-3'0'0,"0"3"0,-4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2.12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2.48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2.83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3.161"/>
    </inkml:context>
    <inkml:brush xml:id="br0">
      <inkml:brushProperty name="width" value="0.35" units="cm"/>
      <inkml:brushProperty name="height" value="0.35" units="cm"/>
      <inkml:brushProperty name="color" value="#FFFFFF"/>
    </inkml:brush>
  </inkml:definitions>
  <inkml:trace contextRef="#ctx0" brushRef="#br0">8 1 24575,'0'3'0,"0"3"0,0 5 0,0 2 0,0 3 0,-3-3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6:57:11.164"/>
    </inkml:context>
    <inkml:brush xml:id="br0">
      <inkml:brushProperty name="width" value="0.35" units="cm"/>
      <inkml:brushProperty name="height" value="0.35" units="cm"/>
      <inkml:brushProperty name="color" value="#FFFFFF"/>
    </inkml:brush>
  </inkml:definitions>
  <inkml:trace contextRef="#ctx0" brushRef="#br0">3440 1266 24575,'-74'4'0,"-110"18"0,74 4 0,94-25 0,16-4 0,11-5 0,140-68 0,-76 41 0,212-96-164,129-46-655,736-249-1377,37 92-523,-892 274 1736,37 8-794,-242 42 2281,143 4 1,-234 6-478,40 2 986,-30 1-198,-27 1 279,-252 38 872,-129 24-1311,-210 40-1310,-2695 547-4260,2917-564 3932,78-16 0,-31 18-223,119-31 1157,122-39 1676,-184 15 0,224-31-1113,-77 15 2708,-242 68 0,253-55-2564,76-16-658,46-17 0,0 1 0,0-1 0,0 1 0,0-1 0,0 1 0,0 0 0,0-1 0,0 1 0,0 0 0,0 0 0,1 0 0,-1-1 0,0 1 0,1 0 0,-1 0 0,0 2 0,1-3 0,0 1 0,0 0 0,1 0 0,-1-1 0,0 1 0,0 0 0,1-1 0,-1 1 0,0 0 0,1-1 0,-1 1 0,1 0 0,-1-1 0,1 1 0,-1-1 0,1 1 0,-1-1 0,1 1 0,0-1 0,-1 0 0,1 1 0,0-1 0,-1 0 0,1 1 0,0-1 0,-1 0 0,1 0 0,1 1 0,13 4 0,1-1 0,-1-1 0,1 0 0,0-1 0,-1-1 0,31-1 0,-9 1 0,803-5-243,2-38-269,408-8-49,-330 52 1134,-908-2-467,0 1 0,0 0 1,0 1-1,0 0 0,0 1 0,18 7 0,-22-4-106,-15-3 0,-23 0 0,30-3 0,-662 2-642,514-4 401,-2039-68-2494,2151 68 2733,-20 0-4,-458-15-398,2 29 53,464-9 975,0 2-1,1 2 1,0 2 0,-75 25-1,55-13 640,100-24-1263,218-36 0,-6 3 0,-85 2 0,275-50 0,255-43 0,-228 32 0,-513 95 0,15-1 0,-589 3 0,588 0 0,1 2 0,0 1 0,-70 21 0,10-2 0,90-23 0,-48 11 0,0-3 0,-90 5 0,113-12 0,0 2 0,0 1 0,-59 19 0,-20 3 0,80-20 0,-49 18 0,54-16 0,0-1 0,-39 7 0,36-7 0,23-1 0,17 1 0,114 22 0,-57-9 0,209 57 0,-212-63 0,1-3 0,87 4 0,49-12 0,338-39 0,196-76 0,-708 106 0,284-59 0,-20 4 0,-215 48 0,105-1 0,78 14 0,-169 1 0,229 16 0,6 1 0,285-40 0,-124-32 0,-423 42 0,1 2 0,0 3 0,1 3 0,86 7 0,-144-2 0,-1 1 0,1-1 0,0 1 0,-1 1 0,0 0 0,0 0 0,0 0 0,0 1 0,12 11 0,36 19 0,-9-17 0,0-2 0,2-2 0,0-3 0,58 7 0,27 7 0,-129-24 0,0 0 0,1 0 0,-1 0 0,0 1 0,-1 0 0,1 0 0,0 1 0,0-1 0,-1 1 0,8 5 0,-12-7 0,1-1 0,-1 0 0,0 1 0,0-1 0,1 1 0,-1-1 0,0 0 0,0 1 0,0-1 0,1 1 0,-1-1 0,0 1 0,0-1 0,0 0 0,0 1 0,0-1 0,0 1 0,0-1 0,0 1 0,0-1 0,0 1 0,0-1 0,0 1 0,0-1 0,-1 0 0,1 1 0,0-1 0,0 1 0,0-1 0,-1 0 0,1 1 0,0-1 0,0 1 0,-1-1 0,1 0 0,0 1 0,-1-1 0,1 0 0,0 0 0,-1 1 0,-8 4 0,1 0 0,-1-1 0,0 0 0,0 0 0,0-1 0,0 0 0,-1 0 0,1-1 0,-17 1 0,-3 3 0,-496 71-591,-12-28-177,415-39 725,-245 22 43,-634 44 0,584-72 1332,410-7-1267,16-2-43,27-6-36,-28 9 11,545-117-303,9 47-123,-375 51 386,930-75 43,-1043 91 0,550-23-46,-225 13 23,176 4 870,-568 11-847,-4 1 0,1-1 0,-1 1 0,0-1 0,1 0 0,-1-1 0,1 1 0,-1-1 0,1 1 0,-1-1 0,0 0 0,1 0 0,-1-1 0,0 1 0,0-1 0,4-2 0,-6 4 0,-1 0 0,0-1 0,0 1 0,0 0 0,0 0 0,0-1 0,0 1 0,0 0 0,0 0 0,0-1 0,0 1 0,0 0 0,0 0 0,0 0 0,0-1 0,0 1 0,0 0 0,0 0 0,0-1 0,0 1 0,0 0 0,-1 0 0,1-1 0,0 1 0,0 0 0,0 0 0,0 0 0,0-1 0,-1 1 0,1 0 0,0 0 0,0 0 0,0 0 0,-1-1 0,1 1 0,0 0 0,0 0 0,0 0 0,-1 0 0,1 0 0,0 0 0,0 0 0,-1 0 0,1 0 0,0 0 0,0 0 0,-1 0 0,-15-4 0,-5 2 0,0 0 0,0 2 0,0 0 0,-37 6 0,-87 24 0,98-19 0,-377 91 0,-8 2 0,430-104 0,0 1 0,-1-1 0,1 1 0,0-1 0,0 1 0,0 0 0,-1 0 0,1 0 0,0 0 0,0 0 0,-2 3 0,4-4 0,0 0 0,0 1 0,-1-1 0,1 0 0,0 1 0,0-1 0,0 0 0,0 1 0,0-1 0,0 0 0,0 1 0,0-1 0,0 0 0,0 1 0,0-1 0,0 1 0,0-1 0,0 0 0,0 1 0,0-1 0,0 0 0,1 1 0,-1-1 0,0 0 0,0 1 0,0-1 0,1 0 0,-1 1 0,0-1 0,0 0 0,1 0 0,-1 1 0,0-1 0,0 0 0,1 0 0,-1 0 0,0 1 0,1-1 0,-1 0 0,7 4 0,0-1 0,-1 0 0,1-1 0,0 1 0,13 2 0,27 3 0,85 3 0,26 5 0,-104-8-455,0-2 0,64-2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7.46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08.7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28.960"/>
    </inkml:context>
    <inkml:brush xml:id="br0">
      <inkml:brushProperty name="width" value="0.35" units="cm"/>
      <inkml:brushProperty name="height" value="0.35" units="cm"/>
      <inkml:brushProperty name="color" value="#FFFFFF"/>
    </inkml:brush>
  </inkml:definitions>
  <inkml:trace contextRef="#ctx0" brushRef="#br0">2185 247 24575,'300'19'0,"-197"-10"0,35 1-64,839 60-2599,17-31 416,-744-42 2961,-126 1 2493,-91-2-2435,-33 4-768,0-1-1,0 1 1,0 0-1,0 0 0,0 0 1,-1 0-1,1 0 1,0 0-1,0 0 0,0 0 1,0 0-1,0 0 1,0 0-1,0 0 1,0-1-1,0 1 0,0 0 1,0 0-1,0 0 1,0 0-1,0 0 0,0 0 1,-1 0-1,1-1 1,0 1-1,0 0 1,0 0-1,0 0 0,0 0 1,0 0-1,0 0 1,0 0-1,1-1 0,-1 1 1,0 0-1,0 0 1,0 0-1,0 0 1,0 0-1,0 0 0,0 0 1,0-1-1,0 1 1,0 0-1,0 0 0,0 0 1,0 0-1,0 0 1,1 0-1,-1 0 1,0 0-1,0 0 0,0 0 1,0 0-1,0 0 1,0 0-1,0 0 1,0-1-1,1 1 0,-1 0 1,-34-7 68,-139-6-72,-247-6-164,-233 3-655,-2818-7-5079,3188 25 4033,212 0 2367,237 3 2447,27 1-1966,102 1-167,104 2-668,1752 18-4534,-1218-25 10327,-911-3-5244,-7 1 58,-53 2-414,-383 17-341,295-11 0,-413 25-164,-689 55-1768,281-19-887,715-55 922,210-13 1706,17 0 359,-1 0 1,0-1-1,0 0 0,0 0 1,0-1-1,1 1 1,-1-1-1,-9-3 0,63 0 3765,255-8-3156,364-60 1,-664 72-778,28-7 0,-30 7 0,-1 0 0,1 0 0,-1 0 0,0 0 0,1 0 0,-1 0 0,1-1 0,-1 1 0,0 0 0,1 0 0,-1 0 0,1 0 0,-1 0 0,0-1 0,1 1 0,-1 0 0,0 0 0,1-1 0,-1 1 0,0 0 0,0 0 0,1-1 0,-1 1 0,0 0 0,0-1 0,1 1 0,-1 0 0,0-1 0,0 1 0,0-1 0,0 1 0,0 0 0,1-1 0,-1 1 0,0-1 0,0 1 0,0 0 0,0-1 0,0 1 0,0-1 0,0 1 0,0 0 0,0-1 0,-1 1 0,1-1 0,0 1 0,0 0 0,0-1 0,0 1 0,-1 0 0,1-1 0,0 1 0,0 0 0,0-1 0,-1 1 0,1 0 0,0-1 0,-1 1 0,1 0 0,0 0 0,-1-1 0,0 1 0,-9-8 0,-1 1 0,-1 1 0,1 0 0,-1 0 0,-16-5 0,-71-18 0,48 15 0,-418-92 0,-8 39 0,534 65 0,-18-1 0,1128-17-1130,-801 34 1418,-26 1 247,-329-15-328,-16 0-119,-23-1-76,-580-28-12,-130 0 0,737 29 0,0 0 0,1 0 0,-1-1 0,0 1 0,0 0 0,1 0 0,-1 0 0,0 1 0,0-1 0,1 0 0,-1 0 0,0 0 0,0 1 0,1-1 0,-1 0 0,0 1 0,1-1 0,-1 0 0,0 1 0,0 0 0,17 8 0,300 78 0,-198-58 0,429 91 0,-478-111 0,-69-9 0,0 0 0,1 0 0,-1 0 0,0 0 0,1 0 0,-1 0 0,0 0 0,0 0 0,1 0 0,-1 0 0,0 0 0,1 0 0,-1 0 0,0 0 0,0 0 0,1 1 0,-1-1 0,0 0 0,0 0 0,1 0 0,-1 0 0,0 0 0,0 1 0,1-1 0,-1 0 0,0 0 0,0 0 0,0 1 0,1-1 0,-1 0 0,0 0 0,0 1 0,0-1 0,0 0 0,0 0 0,1 1 0,-1-1 0,0 1 0,-12 5 0,-25 4 0,-31 2 0,-121 7 0,-72-16 0,194-3 0,-18-1 0,-73 1 0,133 6 0,16-1 0,9-5 0,0 0 0,0 0 0,0 1 0,0-1 0,0 0 0,0 0 0,0 0 0,0 1 0,0-1 0,0 0 0,0 0 0,0 0 0,0 1 0,1-1 0,-1 0 0,0 0 0,0 0 0,0 0 0,0 1 0,0-1 0,1 0 0,-1 0 0,0 0 0,0 0 0,0 0 0,0 1 0,1-1 0,-1 0 0,0 0 0,0 0 0,0 0 0,1 0 0,-1 0 0,0 0 0,0 0 0,0 0 0,1 0 0,-1 0 0,0 0 0,0 0 0,1 0 0,9 2 0,1 0 0,0 0 0,0-1 0,16 0 0,-6-1 0,887 5-1432,-733-7 1114,1133-48-2236,-1051 42 6714,-472 11-3987,64-5-202,-305 5-135,-717 38-1486,-27 26-795,973-54 1789,172-10 443,-231 18-1473,252-18 1525,19-2 407,0 1 1,1 0-1,-1 1 0,1 0 1,-25 17 1789,39-19-1985,10 14 1015,22 8-41,29 11-600,2-4 0,0-2 0,97 28 0,210 38-724,-92-36-225,3-12 0,1-13 0,513-5 0,-373-61 2784,-254 2-2260,-141 26 0,43-15 0,-8 2 0,100-27 0,78-17 0,-97 37 0,79-17 0,-178 31 0,-16 3 0,0 2 0,0 1 0,47-3 0,-57 8 0,24-1 0,-39 1 0,-1 0 0,0 0 0,0-1 0,0 1 0,0-1 0,0 0 0,0 1 0,0-1 0,0 0 0,0 0 0,0 0 0,-1-1 0,1 1 0,0 0 0,1-2 0,-3 2 0,1 1 0,-1 0 0,0-1 0,0 1 0,1-1 0,-1 1 0,0 0 0,0-1 0,0 1 0,1-1 0,-1 1 0,0-1 0,0 1 0,0 0 0,0-1 0,0 1 0,0-1 0,0 1 0,0-1 0,0 1 0,0-1 0,0 1 0,-1 0 0,1-1 0,0 1 0,0-1 0,0 1 0,0-1 0,-1 1 0,1 0 0,0-1 0,0 1 0,-1 0 0,1-1 0,0 1 0,-1 0 0,1-1 0,0 1 0,-1 0 0,-22-11 0,3 6 0,0 1 0,-25-2 0,-158-12 0,-161-5-164,-2433-52-5329,2597 78 5469,189-1 757,30 2 460,-14-3-1153,165 23 1926,57 3-1019,123 10-436,988 71-2991,28-78 1130,-874-47 2956,175 0 909,-330 3-2515,8-1 0,-298 11 0,-26-5 0,-21 8 0,0 1 0,1-1 0,-1 1 0,0-1 0,0 1 0,1-1 0,-1 1 0,0-1 0,0 0 0,0 1 0,1-1 0,-1 1 0,0-1 0,0 0 0,0 1 0,0-1 0,0 1 0,0-1 0,-1 0 0,1 1 0,0-1 0,0 1 0,0-1 0,0 0 0,-1 1 0,1-1 0,0 1 0,-1-1 0,1 1 0,0-1 0,-1 0 0,-3-2 0,0-1 0,-1 0 0,1 1 0,-1 0 0,1 0 0,-1 1 0,0-1 0,0 1 0,0 0 0,0 0 0,0 1 0,-1-1 0,-5 0 0,5 1 0,-125-27 0,-175-18 0,-236-17-164,-2413-180-4587,2584 229 2785,327 15 1253,38-1 350,88 2-259,364-35 621,-152 8-9,461-30-33,3381-114-4883,-3859 168 4271,26 5 2293,-272-3-1251,-14-2 179,-1 1 0,0 1 0,1 0 0,-1 2 0,0 0 0,0 0 0,30 16 1193,-65-16-986,-55-1 210,-591 1 656,-40 8-2295,-2220 97-3276,2518-87 2949,295-15 618,-188 13-1236,238-10 946,55-4 860,14-1 245,10 1-68,0-1 0,0-1-1,31 3 1,9 0 57,159 21 544,163 12 0,144 5-25,1627 67-830,-1904-110-274,-164-8 2112,-172 12 0,-819 71-422,-463 78-5506,1173-129 4068,355-35 2112,5 2-1768,277-25-265,172-17-958,141-16-341,1027-80-2262,-1483 130 2902,-220 20 637,-111 0 863,0-1 0,-67-2-1,32-3-333,-975 3 2378,1016 2-3070,18 0 0,12-2 0,0-1 0,-1 0 0,1 0 0,0 0 0,0 0 0,0 0 0,0 0 0,0 0 0,0 1 0,0-1 0,0 0 0,0 0 0,0 0 0,0 0 0,0 0 0,0 1 0,0-1 0,0 0 0,0 0 0,0 0 0,0 0 0,0 0 0,0 0 0,0 1 0,0-1 0,0 0 0,0 0 0,1 0 0,-1 0 0,0 0 0,0 0 0,0 0 0,0 0 0,0 1 0,0-1 0,0 0 0,0 0 0,0 0 0,1 0 0,-1 0 0,0 0 0,0 0 0,0 0 0,0 0 0,0 0 0,0 0 0,1 0 0,-1 0 0,0 0 0,0 0 0,0 0 0,0 0 0,0 0 0,0 0 0,1 0 0,-1 0 0,0 0 0,0 0 0,0 0 0,0 0 0,0 0 0,0 0 0,1 0 0,29 7 0,0-1 0,59 3 0,-33-5 0,378 35 0,3-29 0,-717 2 0,-150 16-164,-1847 200-3604,1950-189 2785,305-37 896,-277 43-1705,297-44 1756,-1-1 0,1 0-1,-1 0 1,1 1 0,-1 0-1,1-1 1,-1 1 0,1 0 0,-1 0-1,1 0 1,0 1 0,-3 1-1,8-2 30,0 1-1,1-1 1,-1-1-1,1 1 1,-1 0-1,1-1 1,-1 0-1,1 0 1,4 0-1,287 1 8,-221-2 0,284-4 164,180-6 940,1094-8 609,-1613 19-1090,0 0 0,1-1 0,-1 0 0,0-2-1,0 0 1,30-10 0,-3 0-623,1 3 0,-1 2 0,59-4 0,2 1 0,-82 8 0,19-1 0,-41 4 0,-1-1 0,1 1 0,-1-1 0,1 0 0,-1 0 0,0 0 0,1 0 0,-1 0 0,0 0 0,0 0 0,0-1 0,3-2 0,-5 4 0,0-1 0,0 1 0,0-1 0,0 1 0,0-1 0,0 1 0,0-1 0,0 0 0,0 1 0,0-1 0,0 1 0,-1-1 0,1 1 0,0-1 0,0 1 0,-1-1 0,1 1 0,0-1 0,-1 1 0,1-1 0,0 1 0,-1 0 0,1-1 0,0 1 0,-1-1 0,1 1 0,-1 0 0,1 0 0,-1-1 0,1 1 0,-1 0 0,1 0 0,-1 0 0,0-1 0,0 1 0,-20-10 0,5 5 0,0 1 0,0 1 0,-1 0 0,0 1 0,-20 0 0,18 2 0,-1-2 0,1 0 0,-21-6 0,26 1 0,23 2 0,27 2 0,290-25 0,-323 27 0,1 1 0,0 0 0,-1 0 0,1 0 0,-1 0 0,1 1 0,0-1 0,-1 1 0,1 0 0,-1 0 0,1 1 0,-1-1 0,0 0 0,0 1 0,1 0 0,4 3 0,-6-2 0,1 0 0,-1 1 0,0-1 0,0 0 0,-1 1 0,1-1 0,0 1 0,-1-1 0,0 1 0,0 0 0,0-1 0,-1 1 0,1 0 0,-1 0 0,0 7 0,1-5 0,-1-1 0,0 1 0,-1 0 0,1 0 0,-1-1 0,-1 1 0,1-1 0,-1 1 0,1-1 0,-2 1 0,1-1 0,-5 8 0,5-10 0,-1 0 0,0 0 0,1 0 0,-1 0 0,-1 0 0,1-1 0,0 1 0,-1-1 0,1 0 0,-1 0 0,1 0 0,-1 0 0,0-1 0,0 0 0,0 0 0,0 0 0,0 0 0,-5 0 0,-40 2 0,-87-5 0,36-1 0,16 4 0,-85-3 0,152-1 0,1-1 0,0-1 0,0 0 0,0-1 0,1-1 0,0-1 0,0 0 0,-17-12 0,27 17 0,0-1 0,0 0 0,0 0 0,0 0 0,1-1 0,-1 1 0,1-1 0,0 0 0,1 0 0,-1 0 0,1-1 0,0 1 0,0-1 0,1 0 0,0 0 0,0 0 0,0 0 0,1 0 0,0 0 0,0 0 0,0-1 0,1 1 0,0-9 0,-14-131 0,4 63 0,-42-207 0,51 287 0,-1-8 0,0-2 0,-2 0 0,1 0 0,-9-18 0,12 29 0,-1 0 0,0 0 0,0 0 0,0 0 0,-1 0 0,1 0 0,0 0 0,-1 1 0,1-1 0,-1 0 0,1 1 0,-1-1 0,0 1 0,0 0 0,0-1 0,0 1 0,0 0 0,0 0 0,0 0 0,0 0 0,0 1 0,0-1 0,0 1 0,-1-1 0,1 1 0,0 0 0,-3 0 0,-5 1 0,1 1 0,0 1 0,0-1 0,-1 1 0,2 1 0,-1 0 0,0 0 0,1 1 0,-13 9 0,-69 60 0,75-61 0,-120 129 0,42-40 0,87-97 0,1 0 0,-1-1 0,0 0 0,-1 0 0,1 0 0,-1-1 0,1 0 0,-1 0 0,0-1 0,0 0 0,0 0 0,-15 1 0,-6 0 0,-1-2 0,-28-2 0,19 0 0,-43-1 0,1-3 0,-82-17 0,137 14 0,16 2 0,9 5 0,0 1 0,0 0 0,0 0 0,0-1 0,0 1 0,0 0 0,0 0 0,0 0 0,0-1 0,0 1 0,1 0 0,-1 0 0,0 0 0,0-1 0,0 1 0,0 0 0,0 0 0,0 0 0,0-1 0,1 1 0,-1 0 0,0 0 0,0 0 0,0 0 0,0-1 0,1 1 0,-1 0 0,0 0 0,0 0 0,0 0 0,1 0 0,-1 0 0,0 0 0,0 0 0,0 0 0,1 0 0,-1 0 0,0 0 0,0 0 0,1 0 0,-1 0 0,10-3 0,-1 1 0,1 1 0,0 0 0,19 0 0,-8 0 0,1283 21 0,-1033 10 0,-241-28 0,-21-2 0,-1 1 0,1 0 0,15 4 0,-21-5 0,-1 1 0,0 0 0,0 0 0,0 0 0,0 0 0,-1 0 0,1 0 0,0 0 0,0 1 0,-1-1 0,1 1 0,-1-1 0,1 1 0,-1 0 0,1-1 0,-1 1 0,0 0 0,0 0 0,0 0 0,1 2 0,11 36 0,-9-26 0,0-1 0,1 0 0,0-1 0,1 1 0,0-1 0,12 16 0,-8-16 0,0 0 0,-1 1 0,0 0 0,-1 0 0,0 1 0,-1 0 0,-1 1 0,-1-1 0,8 27 0,-10-26 0,1 1 0,1-2 0,1 1 0,0-1 0,1 0 0,1 0 0,13 19 0,-11-15-1365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49.814"/>
    </inkml:context>
    <inkml:brush xml:id="br0">
      <inkml:brushProperty name="width" value="0.35" units="cm"/>
      <inkml:brushProperty name="height" value="0.35" units="cm"/>
      <inkml:brushProperty name="color" value="#FFFFFF"/>
    </inkml:brush>
  </inkml:definitions>
  <inkml:trace contextRef="#ctx0" brushRef="#br0">0 1352 24575,'118'-104'0,"-110"97"0,0 1 0,1-1 0,0 1 0,0 1 0,1 0 0,17-8 0,67-16 0,-47 15 0,6-3 0,-1-2 0,73-38 0,-105 46 0,0-1 0,-1-1 0,0 0 0,-1-2 0,-1 0 0,0 0 0,-1-2 0,24-32 0,-33 38 0,0-1 0,-1 0 0,-1 0 0,0-1 0,0 0 0,-1 1 0,-1-2 0,0 1 0,-1 0 0,-1 0 0,0-1 0,0 1 0,-2-1 0,-1-16 0,0 15 0,0 1 0,-1 0 0,-1 0 0,0 0 0,-1 1 0,-1-1 0,0 1 0,0 0 0,-1 1 0,-1 0 0,0 0 0,-19-21 0,14 20 0,-1 0 0,-1 1 0,0 1 0,0 0 0,-1 1 0,0 0 0,-1 1 0,0 1 0,-1 1 0,0 1 0,0 0 0,0 1 0,0 1 0,-27-2 0,-94-6 0,120 12 0,0 0 0,0 2 0,0 0 0,0 1 0,-25 7 0,39-8 0,0 1 0,-1-1 0,1 1 0,0 0 0,0 0 0,0 1 0,1-1 0,-1 1 0,1 0 0,0 0 0,0 1 0,0-1 0,1 1 0,-4 5 0,5-7 0,1-1 0,0 1 0,-1 0 0,1-1 0,0 1 0,0 0 0,1 0 0,-1 0 0,0 0 0,1 0 0,0 0 0,0 0 0,0 0 0,0 0 0,0-1 0,1 1 0,-1 0 0,1 0 0,-1 0 0,1 0 0,0 0 0,1-1 0,-1 1 0,0 0 0,1-1 0,-1 1 0,1-1 0,0 1 0,4 3 0,2 1 0,1 0 0,0-1 0,0 0 0,0 0 0,1-1 0,0 0 0,0-1 0,0 0 0,1-1 0,-1 0 0,20 3 0,12 0 0,69 0 0,-107-6 0,205-3 0,-204 3 0,-1 0 0,0-1 0,1 0 0,-1 0 0,0 0 0,0-1 0,0 1 0,0-1 0,0 0 0,0 0 0,0 0 0,0-1 0,-1 0 0,1 1 0,5-7 0,-8 7 0,1-1 0,0 1 0,-1-1 0,1 0 0,-1 1 0,0-1 0,0 0 0,0 0 0,0 0 0,0 0 0,-1 0 0,0 0 0,1 0 0,-1 0 0,0 0 0,0 0 0,-1 0 0,1 0 0,0 1 0,-1-1 0,0 0 0,0 0 0,0 0 0,-1-3 0,-2 0 0,1-1 0,-1 1 0,-1 0 0,1 0 0,-1 1 0,0-1 0,0 1 0,-7-6 0,9 9 0,0-1 0,-1 0 0,1 1 0,0 0 0,-1-1 0,0 2 0,1-1 0,-1 0 0,0 1 0,0-1 0,0 1 0,0 0 0,0 0 0,0 1 0,-8-1 0,10 2 0,0 0 0,0-1 0,0 1 0,0 0 0,1 1 0,-1-1 0,0 0 0,0 1 0,1-1 0,-1 0 0,1 1 0,0 0 0,-1-1 0,1 1 0,0 0 0,0 0 0,0 0 0,0 0 0,0 0 0,0 0 0,1 0 0,-1 0 0,1 0 0,-1 0 0,1 0 0,0 4 0,-2 8 0,1 0 0,2 23 0,-1-33 0,-3-29 0,-2-1 0,-9-32 0,5 29 0,2 0 0,1 0 0,2-1 0,-1-31 0,6-111 0,-3 176 0,0-1 0,-1 0 0,1 1 0,-1-1 0,0 0 0,0-1 0,0 1 0,-1 0 0,1-1 0,-1 0 0,-3 3 0,3-4 0,0 1 0,0-1 0,0 0 0,0 1 0,0-2 0,0 1 0,0 0 0,0-1 0,0 0 0,0 0 0,0 0 0,0 0 0,0-1 0,0 0 0,0 1 0,-6-3 0,8 2 0,0 0 0,1 0 0,-1 0 0,0 0 0,1 0 0,-1 0 0,0-1 0,1 1 0,0 0 0,-1-1 0,1 1 0,0-1 0,-1 0 0,1 1 0,0-1 0,0 0 0,1 0 0,-1 0 0,0 1 0,0-1 0,1 0 0,-1 0 0,1 0 0,0 0 0,0 0 0,0 0 0,0 0 0,0 0 0,0 0 0,0 0 0,0 0 0,1 0 0,-1 0 0,1 0 0,1-2 0,-2 2 0,1 0 0,-1 0 0,1 0 0,0 0 0,0 0 0,0 1 0,0-1 0,0 0 0,1 0 0,-1 1 0,0-1 0,1 1 0,-1 0 0,1-1 0,-1 1 0,1 0 0,0 0 0,0 0 0,-1 0 0,1 0 0,0 0 0,0 0 0,0 1 0,0-1 0,0 1 0,0-1 0,0 1 0,0 0 0,0 0 0,4 0 0,-2 0 0,1 1 0,-1 0 0,0 0 0,1 0 0,-1 0 0,0 0 0,0 1 0,0 0 0,0 0 0,0 0 0,-1 0 0,1 1 0,4 4 0,16 15 0,32 23 0,-48-39 0,1 0 0,0-1 0,0 0 0,0 0 0,1-1 0,-1-1 0,1 0 0,11 3 0,16 1 0,-1 2 0,-1 2 0,49 21 0,-70-26 0,0-2 0,0 1 0,1-2 0,-1 0 0,25 2 0,74-4 0,3 0 0,-87 7 0,-24 0 0,-15 3 0,-88 33 0,22-6 0,62-33 0,0 1 0,0 1 0,1 0 0,0 0 0,1 2 0,-1 0 0,2 0 0,-1 1 0,-12 13 0,9-3 0,0 0 0,2 1 0,0 0 0,1 1 0,-11 29 0,19-39 0,0 0 0,0 0 0,1 0 0,1 0 0,0 1 0,1-1 0,0 1 0,1-1 0,1 1 0,0 0 0,0-1 0,4 16 0,-3-22 0,0-1 0,0 0 0,0-1 0,0 1 0,1 0 0,0-1 0,0 1 0,0-1 0,1 0 0,-1 0 0,1 0 0,0-1 0,0 1 0,0-1 0,0 0 0,1 0 0,-1 0 0,1-1 0,0 1 0,0-1 0,0 0 0,0-1 0,0 1 0,0-1 0,1 0 0,-1 0 0,0-1 0,10 0 0,-8 0 0,0 0 0,0 0 0,0-1 0,0 0 0,0-1 0,-1 1 0,1-1 0,0-1 0,-1 1 0,1-1 0,-1 0 0,0-1 0,0 1 0,0-1 0,-1 0 0,1-1 0,-1 1 0,0-1 0,0 0 0,-1-1 0,8-10 0,-8 6-50,0 0-1,-1-1 0,0 0 1,-1 0-1,0 0 1,-1 0-1,0 0 0,0 0 1,-2-1-1,-1-12 0,2 6-757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7:57"/>
    </inkml:context>
    <inkml:brush xml:id="br0">
      <inkml:brushProperty name="width" value="0.35" units="cm"/>
      <inkml:brushProperty name="height" value="0.35" units="cm"/>
      <inkml:brushProperty name="color" value="#FFFFFF"/>
    </inkml:brush>
  </inkml:definitions>
  <inkml:trace contextRef="#ctx0" brushRef="#br0">286 262 24575,'-9'12'0,"1"-1"0,0 1 0,1 1 0,0-1 0,1 1 0,0 0 0,1 0 0,0 1 0,-2 17 0,-19 43 0,20-55 0,2 0 0,-1 0 0,2 0 0,1 0 0,0 1 0,1-1 0,4 38 0,-2-14 0,-1-43 0,0 6 0,0 0 0,1-1 0,-1 1 0,1 0 0,2 6 0,-3-11 0,1-1 0,-1 1 0,0-1 0,0 1 0,1-1 0,-1 1 0,0-1 0,1 1 0,-1-1 0,0 1 0,1-1 0,-1 1 0,1-1 0,-1 1 0,1-1 0,-1 0 0,1 1 0,-1-1 0,1 0 0,-1 0 0,1 1 0,0-1 0,1 0 0,-1 0 0,0 0 0,0 0 0,0-1 0,0 1 0,0 0 0,0-1 0,1 1 0,-1-1 0,0 1 0,0-1 0,0 1 0,0-1 0,0 0 0,-1 1 0,1-1 0,1-1 0,8-7 0,1-1 0,-2-1 0,0 0 0,0 0 0,-1 0 0,0-1 0,-1 0 0,0-1 0,-1 0 0,-1 0 0,0 0 0,0-1 0,-1 1 0,-1-1 0,-1 0 0,0 0 0,0 0 0,-2 0 0,0-1 0,0 1 0,-3-18 0,2 28 0,1 0 0,-1 0 0,0 0 0,0 0 0,0 0 0,-1 1 0,1-1 0,-1 0 0,0 0 0,0 1 0,0 0 0,-1-1 0,1 1 0,-1 0 0,0 0 0,0 0 0,0 0 0,0 1 0,0-1 0,0 1 0,-1 0 0,1 0 0,-1 0 0,0 0 0,1 0 0,-1 1 0,-8-2 0,4 1 0,-1 1 0,1 0 0,-1 1 0,1-1 0,-1 2 0,0-1 0,1 1 0,0 1 0,-1-1 0,1 1 0,0 1 0,-14 5 0,7-1 0,3-3 0,1 2 0,0-1 0,-19 14 0,27-16 0,0-1 0,0 1 0,0 0 0,0 0 0,0 1 0,1-1 0,0 0 0,-1 1 0,1 0 0,0-1 0,1 1 0,-1 0 0,1 0 0,0 0 0,-1 6 0,1 2 0,0-1 0,1 0 0,0 0 0,1 0 0,1 0 0,0 1 0,0-2 0,1 1 0,0 0 0,1 0 0,1-1 0,-1 0 0,7 10 0,2 3 0,1-2 0,1 0 0,1-1 0,30 30 0,-43-46 0,1 0 0,0-1 0,0 0 0,1 0 0,-1 0 0,1 0 0,-1-1 0,1 0 0,0 1 0,0-2 0,0 1 0,0-1 0,7 2 0,-9-3 0,0 0 0,1 0 0,-1 0 0,0-1 0,1 1 0,-1-1 0,0 1 0,0-1 0,1 0 0,-1-1 0,0 1 0,0 0 0,0-1 0,0 0 0,-1 0 0,1 1 0,0-2 0,-1 1 0,1 0 0,-1 0 0,4-6 0,19-27 0,-1-2 0,24-49 0,-40 71 0,16-38 0,-18 39 0,0 0 0,1 1 0,0-1 0,1 2 0,16-22 0,6 1 0,-7 6 0,1 1 0,34-27 0,-49 45 0,1 1 0,0 0 0,1 1 0,-1 1 0,1-1 0,1 2 0,-1-1 0,1 1 0,-1 1 0,18-3 0,-13 4 0,0 0 0,0 1 0,0 1 0,0 0 0,17 3 0,-30-3 0,-1 0 0,1 1 0,-1-1 0,1 1 0,-1-1 0,1 1 0,-1 0 0,1 0 0,-1 0 0,0 1 0,1-1 0,-1 0 0,0 1 0,0-1 0,0 1 0,0 0 0,0 0 0,-1 0 0,1 0 0,0 0 0,-1 0 0,0 0 0,1 0 0,-1 0 0,0 1 0,0-1 0,0 1 0,0-1 0,-1 1 0,1-1 0,-1 1 0,1-1 0,-1 1 0,0 0 0,0-1 0,0 1 0,-1-1 0,1 1 0,-2 4 0,1-1 0,0-1 0,-1 1 0,0-1 0,0 0 0,0 0 0,-1 0 0,0 0 0,0 0 0,0 0 0,-1-1 0,1 0 0,-1 0 0,0 0 0,0 0 0,-1 0 0,-4 3 0,-8 4 0,-1-1 0,0-1 0,-24 8 0,-22 12 0,18-6 0,-72 24 0,74-31 0,25-7 0,20-9 0,-1 0 0,0 0 0,0 0 0,0 0 0,0 0 0,0 0 0,0 0 0,0 0 0,0 0 0,0 0 0,1 0 0,-1 0 0,0 0 0,0 0 0,0 0 0,0 0 0,0 0 0,0 0 0,0 0 0,0 0 0,0 0 0,1 0 0,-1 0 0,0 0 0,0 0 0,0 0 0,0 0 0,0 0 0,0 0 0,0 0 0,0 0 0,0 0 0,0 0 0,0 1 0,1-1 0,-1 0 0,0 0 0,0 0 0,0 0 0,0 0 0,0 0 0,0 0 0,0 0 0,0 0 0,0 1 0,0-1 0,0 0 0,0 0 0,0 0 0,0 0 0,0 0 0,0 0 0,0 0 0,0 0 0,0 0 0,0 1 0,0-1 0,0 0 0,0 0 0,0 0 0,0 0 0,0 0 0,0 0 0,-1 0 0,1 0 0,0 0 0,0 0 0,0 1 0,0-1 0,36-5 0,16-10 0,-1-3 0,0-2 0,54-30 0,-69 29 0,-29 16 0,0 1 0,1-1 0,0 1 0,0 1 0,0-1 0,0 1 0,0 1 0,14-3 0,64 3 0,-68 3 0,1-1 0,-1-1 0,0 0 0,34-8 0,-19 2 0,-28 7 0,0-1 0,0 0 0,0 0 0,-1 0 0,1 0 0,0 0 0,-1-1 0,1 0 0,-1 0 0,0 0 0,0-1 0,0 0 0,0 1 0,0-1 0,0 0 0,0-1 0,-1 1 0,5-7 0,5-7 0,-6 7 0,-16 20 0,0-2 0,0 1 0,0-1 0,-1 0 0,0-1 0,0 0 0,-1-1 0,0 0 0,-20 8 0,-5-2 0,-58 12 0,-13 4 0,39-11 0,57-15 0,-1 0 0,1 1 0,0 0 0,0 0 0,0 1 0,0 1 0,1 0 0,-1 0 0,1 1 0,1 1 0,-11 7 0,-22 17 0,42-30 0,0-1 0,-1 0 0,1 0 0,0 0 0,0 1 0,0-1 0,0 0 0,0 0 0,0 0 0,0 1 0,0-1 0,0 0 0,0 0 0,0 1 0,0-1 0,0 0 0,0 0 0,0 0 0,0 1 0,0-1 0,0 0 0,1 0 0,-1 0 0,0 1 0,0-1 0,0 0 0,0 0 0,0 0 0,0 0 0,1 1 0,-1-1 0,0 0 0,0 0 0,0 0 0,0 0 0,1 0 0,-1 0 0,0 1 0,0-1 0,0 0 0,1 0 0,-1 0 0,0 0 0,0 0 0,1 0 0,-1 0 0,0 0 0,0 0 0,0 0 0,1 0 0,-1 0 0,0 0 0,0 0 0,0 0 0,1 0 0,-1 0 0,0 0 0,1-1 0,16 3 0,-17-2 0,19 0 0,1-1 0,-1 0 0,1-2 0,-1 0 0,0-1 0,0 0 0,0-2 0,0-1 0,-1 0 0,0-1 0,23-14 0,-6 3 0,2 2 0,70-23 0,-66 26 0,-17 7 0,1 2 0,0 1 0,1 2 0,-1 0 0,0 1 0,36 4 0,-19-2 0,-56-4 0,-1-2 0,-26-11 0,-8-3 0,18 6 0,0-1 0,0-2 0,2 0 0,0-3 0,1 0 0,-42-39 0,65 54 0,1 0 0,-1-1 0,1 1 0,0-1 0,1 0 0,-1 0 0,1-1 0,0 1 0,1-1 0,-1 0 0,1 1 0,0-1 0,-2-10 0,4 12 0,-1 0 0,1 0 0,0 0 0,0-1 0,0 1 0,1 0 0,-1 0 0,1 0 0,0 0 0,0 0 0,0 0 0,1 0 0,-1 1 0,1-1 0,0 0 0,0 1 0,1-1 0,-1 1 0,0 0 0,1 0 0,3-3 0,5-4 88,-7 6-233,1 0-1,-1 0 1,0 0 0,0 0-1,-1-1 1,1 1 0,-1-1 0,0 0-1,5-10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08.084"/>
    </inkml:context>
    <inkml:brush xml:id="br0">
      <inkml:brushProperty name="width" value="0.35" units="cm"/>
      <inkml:brushProperty name="height" value="0.35" units="cm"/>
      <inkml:brushProperty name="color" value="#FFFFFF"/>
    </inkml:brush>
  </inkml:definitions>
  <inkml:trace contextRef="#ctx0" brushRef="#br0">96 684 24575,'-3'-64'0,"-20"-110"0,-8 55 0,21 88 0,1-1 0,-7-53 0,16 80 0,-1-6 0,0 0 0,0-1 0,1 1 0,0 0 0,5-21 0,9-11 0,11 1 0,-25 48 0,0 1 0,1-1 0,-1 1 0,1-1 0,0 1 0,1-1 0,3 11 0,-1-4 0,0 0 0,1 0 0,1-1 0,-1 0 0,2 0 0,0-1 0,0 1 0,10 10 0,7 4 0,34 29 0,3 3 0,-59-56 25,0-1-1,1 1 0,-1-1 1,1 0-1,-1 0 1,0 0-1,1 0 0,0-1 1,-1 1-1,1-1 0,-1 1 1,1-1-1,4 0 1,36-4-1732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19.012"/>
    </inkml:context>
    <inkml:brush xml:id="br0">
      <inkml:brushProperty name="width" value="0.1" units="cm"/>
      <inkml:brushProperty name="height" value="0.1" units="cm"/>
      <inkml:brushProperty name="color" value="#FFFFFF"/>
    </inkml:brush>
  </inkml:definitions>
  <inkml:trace contextRef="#ctx0" brushRef="#br0">290 155 24575,'-9'-96'0,"3"45"0,2 44 0,-3 14 0,-5 18 0,11-24 0,-15 36 0,1 0 0,2 1 0,-10 49 0,24-118 0,-2 27 0,1 0 0,0 0 0,0 0 0,0-1 0,1 1 0,-1 0 0,1 0 0,0 0 0,0 0 0,3-7 0,12 53 0,-12-28 0,-4-9 0,1 1 0,1 0 0,-1-1 0,1 1 0,0-1 0,0 0 0,1 0 0,5 9 0,-8-14 0,1 1 0,0-1 0,0 0 0,0 1 0,-1-1 0,1 0 0,0 0 0,0 0 0,0 1 0,-1-1 0,1 0 0,0 0 0,0 0 0,0 0 0,0 0 0,0-1 0,-1 1 0,1 0 0,0 0 0,0-1 0,0 1 0,-1 0 0,1-1 0,0 1 0,-1 0 0,1-1 0,0 1 0,-1-1 0,1 0 0,0 1 0,-1-1 0,1 1 0,-1-1 0,1-1 0,24-27 0,-22 25 0,80-108 0,-83 112 0,0-1 0,0 1 0,1-1 0,-1 1 0,0-1 0,0 1 0,0-1 0,1 1 0,-1-1 0,0 1 0,1 0 0,-1-1 0,0 1 0,1-1 0,-1 1 0,1 0 0,-1 0 0,0-1 0,1 1 0,-1 0 0,1-1 0,-1 1 0,1 0 0,-1 0 0,1 0 0,-1 0 0,1 0 0,-1-1 0,1 1 0,-1 0 0,1 0 0,-1 0 0,1 0 0,0 1 0,1 18 0,-12 41 0,9-55 0,-6 43 0,6-33 0,-1 0 0,-1 1 0,-7 22 0,19-99 0,-2 26 0,-5 25 0,0 0 0,0 0 0,1 0 0,0 0 0,0 0 0,9-15 0,-36 70 0,-19 51 0,38-87 0,3-4 0,0-1 0,0 1 0,0-1 0,0 1 0,1-1 0,-1 1 0,1 0 0,1 0 0,-1 0 0,0 7 0,2-12 0,-1 0 0,1 1 0,-1-1 0,1 0 0,-1 0 0,1 1 0,-1-1 0,1 0 0,-1 0 0,1 0 0,0 0 0,-1 1 0,1-1 0,-1 0 0,1 0 0,-1 0 0,1 0 0,0-1 0,-1 1 0,1 0 0,-1 0 0,1 0 0,-1 0 0,1 0 0,-1-1 0,1 1 0,0 0 0,-1-1 0,0 1 0,1 0 0,-1-1 0,2 0 0,20-12 0,-20 11 0,64-47 0,-46 33 0,1 0 0,30-17 0,-89 78 0,21-24 0,1 1 0,0 1 0,-19 39 0,73-94 0,105-102 0,-161 152 0,-57 58 0,67-67 0,0 1 0,1 0 0,0 0 0,1 1 0,0 0 0,-6 15 0,11-26 0,1 1 0,0 0 0,0-1 0,-1 1 0,1 0 0,0 0 0,0-1 0,0 1 0,-1 0 0,1 0 0,0-1 0,0 1 0,0 0 0,0 0 0,1-1 0,-1 1 0,0 0 0,0 0 0,0-1 0,1 1 0,-1 1 0,1-2 0,-1 1 0,1-1 0,-1 0 0,1 0 0,-1 0 0,1 1 0,-1-1 0,1 0 0,-1 0 0,1 0 0,-1 0 0,1 0 0,0 0 0,-1 0 0,1 0 0,-1 0 0,1 0 0,-1 0 0,1 0 0,-1 0 0,1 0 0,0-1 0,29-15 0,-14 3 0,64-60 0,-80 73 0,0 0 0,0 0 0,1 0 0,-1 0 0,0-1 0,0 1 0,0 0 0,0 0 0,0 0 0,0 0 0,0 0 0,1 0 0,-1-1 0,0 1 0,0 0 0,0 0 0,0 0 0,0 0 0,0 0 0,0-1 0,0 1 0,0 0 0,0 0 0,0 0 0,0 0 0,0 0 0,0-1 0,0 1 0,0 0 0,0 0 0,0 0 0,0 0 0,0-1 0,0 1 0,0 0 0,0 0 0,0 0 0,0 0 0,0 0 0,-1-1 0,1 1 0,0 0 0,0 0 0,0 0 0,0 0 0,0 0 0,0 0 0,0 0 0,-1-1 0,1 1 0,0 0 0,0 0 0,0 0 0,-1 0 0,-13-2 0,-16 6 0,2 8 0,24-10 0,-1 0 0,0 0 0,0 0 0,0 0 0,0-1 0,0 1 0,0-1 0,0-1 0,-7 1 0,5 0 0,1-1 0,-1 1 0,0 1 0,1-1 0,-1 1 0,1 0 0,-1 0 0,1 1 0,-12 7 0,12-7 0,-1 1 0,0-1 0,-1 0 0,1 0 0,0-1 0,-1 0 0,-12 1 0,-162 4 0,82 0 0,101-6 0,-1-1 0,0 0 0,0 0 0,0 0 0,0 0 0,0 0 0,0 0 0,0 0 0,0 0 0,0 0 0,0 0 0,0 0 0,0 0 0,0 0 0,0 0 0,0 1 0,0-1 0,0 0 0,0 0 0,0 0 0,0 0 0,0 0 0,0 0 0,0 0 0,0 0 0,0 0 0,0 0 0,0 1 0,0-1 0,0 0 0,0 0 0,0 0 0,0 0 0,0 0 0,0 0 0,0 0 0,0 0 0,0 0 0,0 0 0,0 0 0,0 0 0,0 0 0,0 0 0,-1 1 0,18 4 0,22 4 0,-2-6 0,61-3 0,23 1 0,-120-1 6,0 1 0,1 0 0,-1 0-1,1 0 1,-1 0 0,0 0 0,0 0 0,0 0-1,1 0 1,-1 1 0,0-1 0,-1 0 0,1 1-1,0-1 1,0 0 0,0 1 0,-1-1-1,1 3 1,9 12-174,-10-15 126,0-1 0,0 0 0,1 1-1,-1-1 1,0 0 0,0 0 0,1 1 0,-1-1 0,0 0-1,1 0 1,-1 1 0,0-1 0,1 0 0,-1 0 0,0 0-1,1 0 1,-1 1 0,1-1 0,-1 0 0,0 0 0,1 0-1,-1 0 1,1 0 0,-1 0 0,0 0 0,1 0 0,-1 0-1,1 0 1,-1 0 0,1-1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27.260"/>
    </inkml:context>
    <inkml:brush xml:id="br0">
      <inkml:brushProperty name="width" value="0.1" units="cm"/>
      <inkml:brushProperty name="height" value="0.1" units="cm"/>
      <inkml:brushProperty name="color" value="#FFFFFF"/>
    </inkml:brush>
  </inkml:definitions>
  <inkml:trace contextRef="#ctx0" brushRef="#br0">178 30 24575,'-2'1'0,"0"-1"0,0 1 0,1-1 0,-1 1 0,0 0 0,1-1 0,-1 1 0,1 0 0,-1 0 0,1 1 0,0-1 0,-1 0 0,1 0 0,0 1 0,0-1 0,-1 0 0,1 1 0,0-1 0,1 1 0,-2 2 0,-1 0 0,2 0 0,-1 0 0,0 0 0,1 0 0,0 0 0,0 0 0,-1 7 0,2-5 0,1-1 0,0 1 0,0-1 0,1 1 0,-1-1 0,1 0 0,0 0 0,6 10 0,26 37 0,-34-51 0,1-1 0,-1 1 0,1 0 0,-1-1 0,1 1 0,-1 0 0,1-1 0,0 1 0,-1-1 0,1 1 0,0-1 0,0 1 0,-1-1 0,1 0 0,0 1 0,0-1 0,1 1 0,6-8 0,-7 5 0,-1 0 0,1 0 0,-1-1 0,1 1 0,-1 0 0,0 0 0,0 0 0,0-1 0,0 1 0,0 0 0,-1-4 0,-7-16 0,-1 0 0,-1 1 0,-1 0 0,-23-33 0,18 29 0,13 13 0,13 15 0,16 16 0,2 8 0,13 14 0,-39-38 0,0-1 0,0 1 0,0-1 0,-1 1 0,1 0 0,-1 0 0,0-1 0,0 1 0,0 0 0,0 0 0,0 0 0,0 0 0,-1 0 0,1 4 0,-1-6 0,0 1 0,0-1 0,-1 0 0,1 0 0,0 0 0,0 0 0,-1-1 0,1 1 0,0 0 0,-1 0 0,1 0 0,-1 0 0,1 0 0,-1 0 0,1 0 0,-1-1 0,0 1 0,1 0 0,-1 0 0,0-1 0,0 1 0,0 0 0,1-1 0,-1 1 0,0-1 0,0 1 0,0-1 0,0 0 0,0 1 0,0-1 0,0 0 0,0 0 0,0 0 0,0 1 0,0-1 0,0 0 0,0 0 0,0-1 0,0 1 0,0 0 0,0 0 0,0 0 0,0-1 0,0 1 0,0 0 0,0-1 0,0 1 0,-1-1 0,-5-2 0,1 1 0,-1-1 0,1-1 0,-1 1 0,-6-6 0,-91-78 0,116 106 0,0 1 0,15 36 0,-13-26 0,-1 2 0,-1-1 0,13 62 0,-21-75 0,-3-31 0,-5-31 0,2 33 0,-1-1 0,0 1 0,-1 1 0,0-1 0,-1 0 0,0 1 0,-1 0 0,-7-10 0,0 2 0,-1 1 0,-1 0 0,-20-17 0,33 31 0,-2 0 0,1 1 0,0 0 0,0-1 0,-1 1 0,1 0 0,-1 1 0,-5-3 0,9 4 0,-1 0 0,1 0 0,-1-1 0,1 1 0,-1 0 0,1 0 0,-1 0 0,1 0 0,0 0 0,-1 0 0,1 0 0,-1 1 0,1-1 0,-1 0 0,1 0 0,-1 0 0,1 0 0,-1 0 0,1 1 0,0-1 0,-1 0 0,1 0 0,-1 1 0,1-1 0,0 0 0,-1 1 0,1-1 0,-1 2 0,1-1 0,-1 0 0,1 1 0,0-1 0,0 0 0,-1 1 0,1-1 0,0 0 0,0 1 0,0-1 0,0 0 0,1 1 0,-1-1 0,1 3 0,1 3 0,1 1 0,0 0 0,0-1 0,1 1 0,0-1 0,0 0 0,1-1 0,5 8 0,48 49 0,-54-58 0,4 1-1365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29.389"/>
    </inkml:context>
    <inkml:brush xml:id="br0">
      <inkml:brushProperty name="width" value="0.1" units="cm"/>
      <inkml:brushProperty name="height" value="0.1" units="cm"/>
      <inkml:brushProperty name="color" value="#FFFFFF"/>
    </inkml:brush>
  </inkml:definitions>
  <inkml:trace contextRef="#ctx0" brushRef="#br0">8 55 24575,'-7'113'0,"7"-112"0,0 0 0,0-1 0,0 1 0,0 0 0,0 0 0,0-1 0,0 1 0,0 0 0,0-1 0,0 1 0,1 0 0,-1-1 0,0 1 0,0 0 0,1-1 0,-1 1 0,0-1 0,1 1 0,-1 0 0,1-1 0,-1 1 0,1-1 0,-1 1 0,1-1 0,-1 0 0,2 1 0,20 1 0,32-18 0,-39 11 0,-8 3 0,18-5 0,-24 7 0,0 0 0,0 0 0,-1 0 0,1-1 0,0 1 0,0 0 0,-1-1 0,1 1 0,0 0 0,-1-1 0,1 1 0,0-1 0,-1 1 0,1-1 0,0 0 0,-1 1 0,1-1 0,-1 0 0,0 1 0,1-1 0,0-1 0,-26-17 0,15 13 0,2 0-105,1-1 0,-1 0 0,1 0 0,1 0 0,-1-1 0,1 0 0,1 0 0,-1-1 0,2 0 0,-1 1 0,1-2 0,-6-17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32.111"/>
    </inkml:context>
    <inkml:brush xml:id="br0">
      <inkml:brushProperty name="width" value="0.1" units="cm"/>
      <inkml:brushProperty name="height" value="0.1" units="cm"/>
      <inkml:brushProperty name="color" value="#FFFFFF"/>
    </inkml:brush>
  </inkml:definitions>
  <inkml:trace contextRef="#ctx0" brushRef="#br0">0 1 24575,'0'5'0,"1"0"0,-1-1 0,1 1 0,0 0 0,1 0 0,-1 0 0,1-1 0,0 1 0,0-1 0,0 1 0,0-1 0,1 0 0,0 0 0,0 0 0,0 0 0,0-1 0,1 1 0,5 4 0,0 1 0,13 13 0,-15-17 0,-1 1 0,0 0 0,-1 0 0,1 1 0,-1-1 0,0 1 0,5 11 0,-5-10-195,0 1 0,1-1 0,0 0 0,0-1 0,1 1 0,8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6:57:15.36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37.430"/>
    </inkml:context>
    <inkml:brush xml:id="br0">
      <inkml:brushProperty name="width" value="0.1" units="cm"/>
      <inkml:brushProperty name="height" value="0.1" units="cm"/>
      <inkml:brushProperty name="color" value="#FFFFFF"/>
    </inkml:brush>
  </inkml:definitions>
  <inkml:trace contextRef="#ctx0" brushRef="#br0">294 0 24575,'-3'2'0,"0"-1"0,0 0 0,1 1 0,-1-1 0,1 1 0,-1 0 0,1 0 0,-1 0 0,1 0 0,0 0 0,-3 4 0,-1 0 0,-46 50 0,2 1 0,3 3 0,-39 66 0,79-112 28,-6 6-1421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8:47.479"/>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19:28.524"/>
    </inkml:context>
    <inkml:brush xml:id="br0">
      <inkml:brushProperty name="width" value="0.1" units="cm"/>
      <inkml:brushProperty name="height" value="0.1" units="cm"/>
      <inkml:brushProperty name="color" value="#FFFFFF"/>
    </inkml:brush>
  </inkml:definitions>
  <inkml:trace contextRef="#ctx0" brushRef="#br0">850 1025 24575,'138'-222'0,"-117"182"0,-2-2 0,-1-1 0,19-74 0,-25 58 0,-18 80 0,0-1 0,-2 0 0,0-1 0,-2 1 0,0-1 0,-1-1 0,-1 0 0,0-1 0,-1 0 0,-1-1 0,-1 0 0,-29 23 0,26-23 0,12-11 0,0 0 0,1 0 0,-1-1 0,-1 1 0,1-1 0,-1-1 0,-11 6 0,18-9 0,0 0 0,0 0 0,-1 0 0,1 0 0,0 0 0,0 0 0,0 0 0,-1 0 0,1 0 0,0 0 0,0 0 0,0 0 0,-1 0 0,1 0 0,0 0 0,0 0 0,0 0 0,-1 0 0,1 0 0,0 0 0,0-1 0,0 1 0,0 0 0,-1 0 0,1 0 0,0 0 0,0 0 0,0 0 0,0-1 0,0 1 0,-1 0 0,1 0 0,0 0 0,0 0 0,0-1 0,0 1 0,0 0 0,0 0 0,0 0 0,0 0 0,0-1 0,0 1 0,0 0 0,2-13 0,7-9 0,13-9 0,1 0 0,39-39 0,12-16 0,-72 84 0,0 0 0,0-1 0,-1 0 0,1 1 0,0-1 0,-1 0 0,0 0 0,0 0 0,0 0 0,0 0 0,0 0 0,0 0 0,-1 0 0,1-5 0,-31 44 0,15-18 0,-12 16 0,-50 47 0,77-81 0,0 0 0,0 0 0,0 0 0,0 0 0,0 0 0,0 0 0,0-1 0,0 1 0,0 0 0,0 0 0,0 0 0,0 0 0,-1 0 0,1 0 0,0 0 0,0 0 0,0 0 0,0 0 0,0 0 0,0 0 0,0 0 0,0 0 0,0 0 0,0 0 0,0 0 0,0 0 0,0 0 0,0-1 0,-1 1 0,1 0 0,0 0 0,0 0 0,0 0 0,0 0 0,0 0 0,0 0 0,0 0 0,0 0 0,0 0 0,0 1 0,0-1 0,-1 0 0,1 0 0,7-15 0,15-18 0,176-199 0,-197 231 0,-1 0 0,1 1 0,-1-1 0,1 0 0,-1 0 0,1 1 0,-1-1 0,1 0 0,0 1 0,0-1 0,-1 0 0,1 1 0,0-1 0,0 1 0,0 0 0,-1-1 0,1 1 0,0 0 0,0-1 0,1 1 0,-3 15 0,-16 28 0,-20 25 0,-34 70 0,77-146 0,0-1 0,1 2 0,-1-1 0,1 1 0,16-12 0,2-4 0,23-28 0,-3-1 0,41-62 0,-82 111 0,-4 13 0,-7 13 0,-17 33 0,-56 95 0,-1-1 0,81-149 0,-9 19 0,9-14 0,8-11 0,581-496 0,-572 486 0,-9 8 0,0 1 0,0 0 0,1 0 0,12-6 0,-72 56 0,-286 213 0,330-253 0,4-2 0,0 1 0,1-1 0,-1 0 0,-1-1 0,1 1 0,0 0 0,0-1 0,-5 1 0,7-2 0,0 0 0,0 0 0,0 0 0,1 0 0,-1-1 0,0 1 0,0 0 0,0-1 0,0 1 0,0-1 0,0 1 0,1-1 0,-1 1 0,0-1 0,0 0 0,1 1 0,-1-1 0,0 0 0,1 0 0,-1 1 0,1-1 0,-1 0 0,1 0 0,-1 0 0,1 0 0,0 0 0,-1 1 0,1-1 0,0 0 0,0 0 0,0 0 0,-1 0 0,1 0 0,0-1 0,-4-20 0,0 1 0,1-1 0,2 0 0,0 0 0,1 0 0,1 0 0,8-42 0,-1 28 0,1 1 0,3 1 0,0 0 0,18-33 0,-19 50 0,-8 24 0,-7 34 0,2-31 0,-10 65 0,-40 128 0,42-163 0,11-34 0,8-27 0,101-256 0,-101 248 0,-2-1 0,5-33 0,-8 38 0,-4 25 0,0 0 0,0-1 0,0 1 0,0 0 0,0 0 0,0 0 0,0 0 0,0-1 0,0 1 0,1 0 0,-1 0 0,0 0 0,0 0 0,0-1 0,0 1 0,0 0 0,0 0 0,-1 0 0,1-1 0,0 1 0,0 0 0,0 0 0,0 0 0,0 0 0,0-1 0,0 1 0,0 0 0,0 0 0,0 0 0,0 0 0,-1 0 0,1 0 0,0-1 0,0 1 0,0 0 0,0 0 0,0 0 0,-1 0 0,1 0 0,0 0 0,0 0 0,0 0 0,0 0 0,-1-1 0,1 1 0,0 0 0,0 0 0,0 0 0,0 0 0,-1 0 0,1 0 0,0 0 0,0 0 0,0 0 0,0 0 0,-1 1 0,1-1 0,0 0 0,-16 9 0,-12 17 0,9-4 0,2 0 0,1 2 0,-20 37 0,20-32 0,-2-1 0,-26 32 0,16-28 0,-2-3 0,-50 40 0,83-73 0,0 0 0,-1 0 0,1 0 0,-1 0 0,0 0 0,2-4 0,2-6 0,6-12 0,-2 0 0,0 0 0,7-37 0,-6 24 0,5-59 0,-16 97 0,1 0 0,0 0 0,0 0 0,-1 0 0,1 0 0,0 0 0,0 1 0,0-1 0,0 0 0,0 1 0,0-1 0,0 0 0,0 1 0,0-1 0,0 1 0,0 0 0,1-1 0,-1 1 0,0 0 0,0 0 0,0 0 0,0-1 0,1 1 0,1 1 0,38 0 0,-26 0 0,-14-1 0,0 0 0,0 0 0,0 0 0,0 0 0,1-1 0,-1 1 0,0 0 0,0-1 0,0 1 0,0-1 0,0 1 0,0-1 0,0 1 0,0-1 0,0 0 0,0 1 0,0-1 0,0 0 0,-1 0 0,1 0 0,0 0 0,1-2 0,9-26 0,-10 25 0,0 1 0,0 0 0,0 0 0,0 0 0,1 0 0,-1 0 0,1 0 0,0 0 0,2-4 0,-8 36 0,-64 198 0,38-132 0,25-81 0,-1-1 0,0-1 0,0 1 0,-1-1 0,-1 0 0,-10 13 0,-61 63 0,50-58 0,-21 23 0,-1-3 0,-3-2 0,-2-2 0,-2-3 0,-90 51 0,98-67 0,-1-2 0,-77 25 0,98-40 0,0-3 0,-1 0 0,0-2 0,-1-1 0,-60-1 0,88-3 0,-1 0 0,1-1 0,0 0 0,-1 1 0,1-2 0,0 1 0,-1 0 0,1-1 0,0 0 0,0 0 0,-4-3 0,-1-1 0,1-1 0,-1-1 0,-8-10 0,10 11 0,-5-9 0,1 1 0,0-1 0,1-1 0,-10-23 0,14 28 0,6 12 0,0 0 0,-1-1 0,1 1 0,0 0 0,0-1 0,0 1 0,0 0 0,0-1 0,0 1 0,0 0 0,0-1 0,-1 1 0,1-1 0,0 1 0,0 0 0,0-1 0,1 1 0,-1 0 0,0-1 0,0 1 0,0 0 0,0-1 0,0 1 0,0 0 0,0-1 0,1 1 0,-1 0 0,0-1 0,0 1 0,0 0 0,1 0 0,-1-1 0,0 1 0,1 0 0,-1 0 0,0-1 0,0 1 0,1 0 0,-1 0 0,0 0 0,1 0 0,-1-1 0,0 1 0,1 0 0,-1 0 0,0 0 0,1 0 0,-1 0 0,0 0 0,1 0 0,-1 0 0,1 0 0,-1 0 0,0 0 0,1 0 0,27 3 0,-23-2 0,205 33 5,70 10-113,-92-23-1565,-18-4-4742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21:17.014"/>
    </inkml:context>
    <inkml:brush xml:id="br0">
      <inkml:brushProperty name="width" value="0.1" units="cm"/>
      <inkml:brushProperty name="height" value="0.1" units="cm"/>
      <inkml:brushProperty name="color" value="#FFFFFF"/>
    </inkml:brush>
  </inkml:definitions>
  <inkml:trace contextRef="#ctx0" brushRef="#br0">73 0 24575,'1'35'0,"2"-1"0,8 36 0,1 12 0,14 700 0,-26-694 0,-1-77 0,0-1 0,-1 1 0,0-1 0,0 1 0,-1-1 0,-1 0 0,-7 16 0,-5 14 0,12-24 0,0-1 0,1 1 0,1 0 0,1 0 0,0 0 0,1 0 0,0 0 0,1 0 0,5 22 0,5 14 0,27 74 0,-8-48 0,77 140 0,-105-215 0,0 1 0,0-1 0,-1 1 0,1-1 0,-1 1 0,0 0 0,0-1 0,0 1 0,-1 0 0,1 0 0,-1 0 0,0 6 0,-1-9 0,1 0 0,0 0 0,0 0 0,-1 0 0,1 0 0,-1 0 0,1 0 0,-1 0 0,1 0 0,-1 0 0,0 0 0,1-1 0,-1 1 0,0 0 0,0 0 0,0-1 0,1 1 0,-3 0 0,1 0 0,0 0 0,0 0 0,-1 0 0,1-1 0,0 1 0,0-1 0,-1 0 0,1 0 0,0 0 0,-1 0 0,-3 0 0,-8-4 0,-1 0 0,1 0 0,0-2 0,1 1 0,-1-2 0,1 0 0,0 0 0,-20-17 0,-5 0 0,-13-12-1365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4T17:21:19.252"/>
    </inkml:context>
    <inkml:brush xml:id="br0">
      <inkml:brushProperty name="width" value="0.1" units="cm"/>
      <inkml:brushProperty name="height" value="0.1" units="cm"/>
      <inkml:brushProperty name="color" value="#FFFFFF"/>
    </inkml:brush>
  </inkml:definitions>
  <inkml:trace contextRef="#ctx0" brushRef="#br0">6 1 24575,'3'59'0,"3"0"0,19 85 0,-7-49 0,118 555 0,-103-503 0,-25-104 0,-5-25 0,1 0 0,0-1 0,1 1 0,9 20 0,-12-34 0,0 0 0,1 1 0,-1-1 0,1 0 0,0 0 0,0-1 0,1 1 0,-1 0 0,1-1 0,-1 0 0,1 0 0,0 0 0,1-1 0,-1 1 0,0-1 0,1 0 0,-1 0 0,1 0 0,-1-1 0,7 2 0,17 1 0,-1-2 0,1-1 0,-1-1 0,41-5 0,-67 6 0,1-1 0,0 0 0,-1 0 0,1 0 0,0-1 0,-1 1 0,1 0 0,-1-1 0,1 1 0,0-1 0,-1 1 0,1-1 0,-1 0 0,1 0 0,-1 1 0,0-1 0,1 0 0,-1 0 0,0-1 0,1 1 0,-1 0 0,0 0 0,0 0 0,0-1 0,0 1 0,0-1 0,-1 1 0,1-1 0,0 1 0,-1-1 0,1 1 0,-1-1 0,1 0 0,-1 1 0,0-1 0,0 0 0,1 1 0,-1-1 0,-1 0 0,1 1 0,0-1 0,0 0 0,0 1 0,-1-1 0,1 1 0,-1-1 0,-1-2 0,-2-6 0,0 1 0,-1-1 0,0 1 0,-1 0 0,0 0 0,-8-9 0,-16-13 0,-1 1 0,-2 1 0,0 2 0,-2 1 0,-52-29 0,76 48 0,0 2 0,0 0 0,0 0 0,-1 1 0,0 0 0,1 1 0,-1 0 0,-1 1 0,1 1 0,0-1 0,0 2 0,-1 0 0,-22 3 0,31-2 0,1-1 0,-1 1 0,1 0 0,-1 0 0,1 1 0,0-1 0,0 1 0,-1-1 0,1 1 0,0 0 0,0 0 0,1 1 0,-1-1 0,0 1 0,1-1 0,-4 5 0,3-2 0,0 0 0,0 0 0,0 0 0,1 1 0,0-1 0,0 1 0,1-1 0,-1 1 0,0 10 0,1-9 0,0 1 0,1-1 0,0 1 0,0 0 0,1-1 0,0 1 0,1-1 0,-1 0 0,1 1 0,1-1 0,0 0 0,0 0 0,0 0 0,0-1 0,1 1 0,5 6 0,2-2 0,1 0 0,0-1 0,1-1 0,-1 0 0,2 0 0,26 12 0,-14-10 0,1-1 0,52 13 0,-30-10 0,-21-6 0,1 0 0,0-2 0,46 3 0,-69-9-65,0 0 0,0 0 0,0 0 0,0-1 0,0 0 0,0 0 0,-1-1 0,1 0 0,-1 0 0,0 0 0,0 0 0,0-1 0,0 0 0,0 0 0,-1 0 0,1-1 0,-1 1 0,-1-1 0,1 0 0,3-7 0,7-10-6761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6:57:17.74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6:49:58.92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875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10957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298614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14985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33826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67170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45020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44865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955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25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0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590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180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554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0756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57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12/4/2021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0834779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82.png"/><Relationship Id="rId2" Type="http://schemas.openxmlformats.org/officeDocument/2006/relationships/image" Target="../media/image77.png"/><Relationship Id="rId16"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customXml" Target="../ink/ink17.xml"/><Relationship Id="rId5" Type="http://schemas.openxmlformats.org/officeDocument/2006/relationships/customXml" Target="../ink/ink14.xml"/><Relationship Id="rId15" Type="http://schemas.openxmlformats.org/officeDocument/2006/relationships/customXml" Target="../ink/ink19.xml"/><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customXml" Target="../ink/ink16.xml"/><Relationship Id="rId14" Type="http://schemas.openxmlformats.org/officeDocument/2006/relationships/image" Target="../media/image83.png"/></Relationships>
</file>

<file path=ppt/slides/_rels/slide10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customXml" Target="../ink/ink20.xml"/><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customXml" Target="../ink/ink22.xml"/><Relationship Id="rId5" Type="http://schemas.openxmlformats.org/officeDocument/2006/relationships/customXml" Target="../ink/ink21.xml"/><Relationship Id="rId4" Type="http://schemas.openxmlformats.org/officeDocument/2006/relationships/image" Target="../media/image86.png"/><Relationship Id="rId9"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ustomXml" Target="../ink/ink30.xml"/><Relationship Id="rId18" Type="http://schemas.openxmlformats.org/officeDocument/2006/relationships/image" Target="../media/image99.png"/><Relationship Id="rId26" Type="http://schemas.openxmlformats.org/officeDocument/2006/relationships/image" Target="../media/image101.png"/><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96.png"/><Relationship Id="rId17" Type="http://schemas.openxmlformats.org/officeDocument/2006/relationships/customXml" Target="../ink/ink32.xml"/><Relationship Id="rId25" Type="http://schemas.openxmlformats.org/officeDocument/2006/relationships/customXml" Target="../ink/ink37.xml"/><Relationship Id="rId2" Type="http://schemas.openxmlformats.org/officeDocument/2006/relationships/image" Target="../media/image91.png"/><Relationship Id="rId16" Type="http://schemas.openxmlformats.org/officeDocument/2006/relationships/image" Target="../media/image98.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customXml" Target="../ink/ink29.xml"/><Relationship Id="rId24" Type="http://schemas.openxmlformats.org/officeDocument/2006/relationships/customXml" Target="../ink/ink36.xml"/><Relationship Id="rId5" Type="http://schemas.openxmlformats.org/officeDocument/2006/relationships/customXml" Target="../ink/ink26.xml"/><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102.png"/><Relationship Id="rId10" Type="http://schemas.openxmlformats.org/officeDocument/2006/relationships/image" Target="../media/image95.png"/><Relationship Id="rId19" Type="http://schemas.openxmlformats.org/officeDocument/2006/relationships/customXml" Target="../ink/ink33.xml"/><Relationship Id="rId4" Type="http://schemas.openxmlformats.org/officeDocument/2006/relationships/image" Target="../media/image92.png"/><Relationship Id="rId9" Type="http://schemas.openxmlformats.org/officeDocument/2006/relationships/customXml" Target="../ink/ink28.xml"/><Relationship Id="rId14" Type="http://schemas.openxmlformats.org/officeDocument/2006/relationships/image" Target="../media/image97.png"/><Relationship Id="rId22" Type="http://schemas.openxmlformats.org/officeDocument/2006/relationships/image" Target="../media/image86.png"/><Relationship Id="rId27" Type="http://schemas.openxmlformats.org/officeDocument/2006/relationships/customXml" Target="../ink/ink38.xml"/></Relationships>
</file>

<file path=ppt/slides/_rels/slide106.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08.png"/><Relationship Id="rId26" Type="http://schemas.openxmlformats.org/officeDocument/2006/relationships/customXml" Target="../ink/ink55.xml"/><Relationship Id="rId3" Type="http://schemas.openxmlformats.org/officeDocument/2006/relationships/customXml" Target="../ink/ink39.xml"/><Relationship Id="rId21" Type="http://schemas.openxmlformats.org/officeDocument/2006/relationships/customXml" Target="../ink/ink51.xml"/><Relationship Id="rId34" Type="http://schemas.openxmlformats.org/officeDocument/2006/relationships/customXml" Target="../ink/ink61.xml"/><Relationship Id="rId7" Type="http://schemas.openxmlformats.org/officeDocument/2006/relationships/customXml" Target="../ink/ink41.xml"/><Relationship Id="rId12" Type="http://schemas.openxmlformats.org/officeDocument/2006/relationships/customXml" Target="../ink/ink45.xml"/><Relationship Id="rId17" Type="http://schemas.openxmlformats.org/officeDocument/2006/relationships/customXml" Target="../ink/ink48.xml"/><Relationship Id="rId25" Type="http://schemas.openxmlformats.org/officeDocument/2006/relationships/customXml" Target="../ink/ink54.xml"/><Relationship Id="rId33" Type="http://schemas.openxmlformats.org/officeDocument/2006/relationships/customXml" Target="../ink/ink60.xml"/><Relationship Id="rId2" Type="http://schemas.openxmlformats.org/officeDocument/2006/relationships/image" Target="../media/image103.png"/><Relationship Id="rId16" Type="http://schemas.openxmlformats.org/officeDocument/2006/relationships/customXml" Target="../ink/ink47.xml"/><Relationship Id="rId20" Type="http://schemas.openxmlformats.org/officeDocument/2006/relationships/customXml" Target="../ink/ink50.xml"/><Relationship Id="rId29" Type="http://schemas.openxmlformats.org/officeDocument/2006/relationships/customXml" Target="../ink/ink57.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customXml" Target="../ink/ink44.xml"/><Relationship Id="rId24" Type="http://schemas.openxmlformats.org/officeDocument/2006/relationships/image" Target="../media/image109.png"/><Relationship Id="rId32" Type="http://schemas.openxmlformats.org/officeDocument/2006/relationships/image" Target="../media/image111.png"/><Relationship Id="rId5" Type="http://schemas.openxmlformats.org/officeDocument/2006/relationships/customXml" Target="../ink/ink40.xml"/><Relationship Id="rId15" Type="http://schemas.openxmlformats.org/officeDocument/2006/relationships/image" Target="../media/image107.png"/><Relationship Id="rId23" Type="http://schemas.openxmlformats.org/officeDocument/2006/relationships/customXml" Target="../ink/ink53.xml"/><Relationship Id="rId28" Type="http://schemas.openxmlformats.org/officeDocument/2006/relationships/customXml" Target="../ink/ink56.xml"/><Relationship Id="rId36" Type="http://schemas.openxmlformats.org/officeDocument/2006/relationships/image" Target="../media/image112.png"/><Relationship Id="rId10" Type="http://schemas.openxmlformats.org/officeDocument/2006/relationships/image" Target="../media/image105.png"/><Relationship Id="rId19" Type="http://schemas.openxmlformats.org/officeDocument/2006/relationships/customXml" Target="../ink/ink49.xml"/><Relationship Id="rId31" Type="http://schemas.openxmlformats.org/officeDocument/2006/relationships/customXml" Target="../ink/ink59.xml"/><Relationship Id="rId4" Type="http://schemas.openxmlformats.org/officeDocument/2006/relationships/image" Target="../media/image104.png"/><Relationship Id="rId9" Type="http://schemas.openxmlformats.org/officeDocument/2006/relationships/customXml" Target="../ink/ink43.xml"/><Relationship Id="rId14" Type="http://schemas.openxmlformats.org/officeDocument/2006/relationships/customXml" Target="../ink/ink46.xml"/><Relationship Id="rId22" Type="http://schemas.openxmlformats.org/officeDocument/2006/relationships/customXml" Target="../ink/ink52.xml"/><Relationship Id="rId27" Type="http://schemas.openxmlformats.org/officeDocument/2006/relationships/image" Target="../media/image110.png"/><Relationship Id="rId30" Type="http://schemas.openxmlformats.org/officeDocument/2006/relationships/customXml" Target="../ink/ink58.xml"/><Relationship Id="rId35" Type="http://schemas.openxmlformats.org/officeDocument/2006/relationships/customXml" Target="../ink/ink62.xml"/><Relationship Id="rId8" Type="http://schemas.openxmlformats.org/officeDocument/2006/relationships/customXml" Target="../ink/ink42.xml"/></Relationships>
</file>

<file path=ppt/slides/_rels/slide10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customXml" Target="../ink/ink68.xml"/><Relationship Id="rId18" Type="http://schemas.openxmlformats.org/officeDocument/2006/relationships/image" Target="../media/image121.png"/><Relationship Id="rId3" Type="http://schemas.openxmlformats.org/officeDocument/2006/relationships/customXml" Target="../ink/ink63.xml"/><Relationship Id="rId21" Type="http://schemas.openxmlformats.org/officeDocument/2006/relationships/customXml" Target="../ink/ink72.xml"/><Relationship Id="rId7" Type="http://schemas.openxmlformats.org/officeDocument/2006/relationships/customXml" Target="../ink/ink65.xml"/><Relationship Id="rId12" Type="http://schemas.openxmlformats.org/officeDocument/2006/relationships/image" Target="../media/image118.png"/><Relationship Id="rId17" Type="http://schemas.openxmlformats.org/officeDocument/2006/relationships/customXml" Target="../ink/ink70.xml"/><Relationship Id="rId2" Type="http://schemas.openxmlformats.org/officeDocument/2006/relationships/image" Target="../media/image113.png"/><Relationship Id="rId16" Type="http://schemas.openxmlformats.org/officeDocument/2006/relationships/image" Target="../media/image120.png"/><Relationship Id="rId20"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customXml" Target="../ink/ink67.xml"/><Relationship Id="rId5" Type="http://schemas.openxmlformats.org/officeDocument/2006/relationships/customXml" Target="../ink/ink64.xml"/><Relationship Id="rId15" Type="http://schemas.openxmlformats.org/officeDocument/2006/relationships/customXml" Target="../ink/ink69.xml"/><Relationship Id="rId10" Type="http://schemas.openxmlformats.org/officeDocument/2006/relationships/image" Target="../media/image117.png"/><Relationship Id="rId19" Type="http://schemas.openxmlformats.org/officeDocument/2006/relationships/customXml" Target="../ink/ink71.xml"/><Relationship Id="rId4" Type="http://schemas.openxmlformats.org/officeDocument/2006/relationships/image" Target="../media/image114.png"/><Relationship Id="rId9" Type="http://schemas.openxmlformats.org/officeDocument/2006/relationships/customXml" Target="../ink/ink66.xml"/><Relationship Id="rId14" Type="http://schemas.openxmlformats.org/officeDocument/2006/relationships/image" Target="../media/image119.png"/><Relationship Id="rId22" Type="http://schemas.openxmlformats.org/officeDocument/2006/relationships/image" Target="../media/image12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customXml" Target="../ink/ink74.xml"/><Relationship Id="rId5" Type="http://schemas.openxmlformats.org/officeDocument/2006/relationships/image" Target="../media/image126.png"/><Relationship Id="rId4" Type="http://schemas.openxmlformats.org/officeDocument/2006/relationships/customXml" Target="../ink/ink7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geeksquiz.com/binary-search-tree-set-2-delete/" TargetMode="Externa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rogramiz.com/dsa/binary-search-tre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customXml" Target="../ink/ink3.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www.geeksforgeeks.org/b-tree-set-1-introduction-2/"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programiz.com/data-structures/queue" TargetMode="External"/><Relationship Id="rId2" Type="http://schemas.openxmlformats.org/officeDocument/2006/relationships/hyperlink" Target="https://www.programiz.com/data-structures/stack" TargetMode="External"/><Relationship Id="rId1" Type="http://schemas.openxmlformats.org/officeDocument/2006/relationships/slideLayout" Target="../slideLayouts/slideLayout2.xml"/><Relationship Id="rId5" Type="http://schemas.openxmlformats.org/officeDocument/2006/relationships/hyperlink" Target="https://www.programiz.com/data-structures/trees" TargetMode="External"/><Relationship Id="rId4" Type="http://schemas.openxmlformats.org/officeDocument/2006/relationships/hyperlink" Target="https://www.programiz.com/data-structures/linked-list"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customXml" Target="../ink/ink7.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10.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A626-5DC3-4A43-A029-61E3856F3E63}"/>
              </a:ext>
            </a:extLst>
          </p:cNvPr>
          <p:cNvSpPr>
            <a:spLocks noGrp="1"/>
          </p:cNvSpPr>
          <p:nvPr>
            <p:ph type="ctrTitle"/>
          </p:nvPr>
        </p:nvSpPr>
        <p:spPr/>
        <p:txBody>
          <a:bodyPr/>
          <a:lstStyle/>
          <a:p>
            <a:r>
              <a:rPr lang="en-US" dirty="0"/>
              <a:t>Tree data structures</a:t>
            </a:r>
            <a:endParaRPr lang="en-IN" dirty="0"/>
          </a:p>
        </p:txBody>
      </p:sp>
      <p:sp>
        <p:nvSpPr>
          <p:cNvPr id="3" name="Subtitle 2">
            <a:extLst>
              <a:ext uri="{FF2B5EF4-FFF2-40B4-BE49-F238E27FC236}">
                <a16:creationId xmlns:a16="http://schemas.microsoft.com/office/drawing/2014/main" id="{D2300C2C-60A2-47BB-93A4-6D0760A37A29}"/>
              </a:ext>
            </a:extLst>
          </p:cNvPr>
          <p:cNvSpPr>
            <a:spLocks noGrp="1"/>
          </p:cNvSpPr>
          <p:nvPr>
            <p:ph type="subTitle" idx="1"/>
          </p:nvPr>
        </p:nvSpPr>
        <p:spPr/>
        <p:txBody>
          <a:bodyPr/>
          <a:lstStyle/>
          <a:p>
            <a:r>
              <a:rPr lang="en-US" dirty="0"/>
              <a:t>Introduction</a:t>
            </a:r>
            <a:endParaRPr lang="en-IN" dirty="0"/>
          </a:p>
        </p:txBody>
      </p:sp>
    </p:spTree>
    <p:extLst>
      <p:ext uri="{BB962C8B-B14F-4D97-AF65-F5344CB8AC3E}">
        <p14:creationId xmlns:p14="http://schemas.microsoft.com/office/powerpoint/2010/main" val="310233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5620-323E-4D38-B0DD-F58BA1E22F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128343-731F-47CC-8792-EA1BA71FC1DF}"/>
              </a:ext>
            </a:extLst>
          </p:cNvPr>
          <p:cNvSpPr>
            <a:spLocks noGrp="1"/>
          </p:cNvSpPr>
          <p:nvPr>
            <p:ph idx="1"/>
          </p:nvPr>
        </p:nvSpPr>
        <p:spPr/>
        <p:txBody>
          <a:bodyPr/>
          <a:lstStyle/>
          <a:p>
            <a:pPr marL="0" indent="0" algn="l">
              <a:buNone/>
            </a:pPr>
            <a:r>
              <a:rPr lang="en-US" b="1" i="0" dirty="0">
                <a:solidFill>
                  <a:srgbClr val="25265E"/>
                </a:solidFill>
                <a:effectLst/>
                <a:latin typeface="euclid_circular_a"/>
              </a:rPr>
              <a:t>2. Perfect Binary Tree</a:t>
            </a:r>
          </a:p>
          <a:p>
            <a:pPr algn="l"/>
            <a:r>
              <a:rPr lang="en-US" b="0" i="0" dirty="0">
                <a:effectLst/>
                <a:latin typeface="euclid_circular_a"/>
              </a:rPr>
              <a:t>A perfect binary tree is a type of binary tree in which every internal node has exactly two child nodes and all the leaf nodes are at the same level.</a:t>
            </a:r>
          </a:p>
          <a:p>
            <a:pPr marL="0" indent="0">
              <a:buNone/>
            </a:pPr>
            <a:endParaRPr lang="en-IN" dirty="0"/>
          </a:p>
        </p:txBody>
      </p:sp>
      <p:pic>
        <p:nvPicPr>
          <p:cNvPr id="5" name="Picture 2" descr="Perfect binary tree">
            <a:extLst>
              <a:ext uri="{FF2B5EF4-FFF2-40B4-BE49-F238E27FC236}">
                <a16:creationId xmlns:a16="http://schemas.microsoft.com/office/drawing/2014/main" id="{9E2A4602-A764-4551-AA15-6E441BD57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174" y="3429000"/>
            <a:ext cx="21240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17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7933B4-E835-46DE-9F21-2968025EE624}"/>
              </a:ext>
            </a:extLst>
          </p:cNvPr>
          <p:cNvPicPr>
            <a:picLocks noChangeAspect="1"/>
          </p:cNvPicPr>
          <p:nvPr/>
        </p:nvPicPr>
        <p:blipFill>
          <a:blip r:embed="rId2"/>
          <a:stretch>
            <a:fillRect/>
          </a:stretch>
        </p:blipFill>
        <p:spPr>
          <a:xfrm>
            <a:off x="551541" y="345233"/>
            <a:ext cx="11474765" cy="6382137"/>
          </a:xfrm>
          <a:prstGeom prst="rect">
            <a:avLst/>
          </a:prstGeom>
        </p:spPr>
      </p:pic>
      <p:sp>
        <p:nvSpPr>
          <p:cNvPr id="10" name="Isosceles Triangle 9">
            <a:extLst>
              <a:ext uri="{FF2B5EF4-FFF2-40B4-BE49-F238E27FC236}">
                <a16:creationId xmlns:a16="http://schemas.microsoft.com/office/drawing/2014/main" id="{E52D8E60-E6C4-462E-B30C-F5492D01FCBA}"/>
              </a:ext>
            </a:extLst>
          </p:cNvPr>
          <p:cNvSpPr/>
          <p:nvPr/>
        </p:nvSpPr>
        <p:spPr>
          <a:xfrm>
            <a:off x="9367935" y="6260841"/>
            <a:ext cx="2491273" cy="251926"/>
          </a:xfrm>
          <a:prstGeom prst="triangle">
            <a:avLst>
              <a:gd name="adj" fmla="val 6567"/>
            </a:avLst>
          </a:prstGeom>
          <a:solidFill>
            <a:srgbClr val="D9E3F3"/>
          </a:solidFill>
          <a:ln>
            <a:solidFill>
              <a:srgbClr val="D9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3D2ADFC-C7E6-4A2B-96B9-03F4EFB12A93}"/>
              </a:ext>
            </a:extLst>
          </p:cNvPr>
          <p:cNvSpPr/>
          <p:nvPr/>
        </p:nvSpPr>
        <p:spPr>
          <a:xfrm>
            <a:off x="10184130" y="6149340"/>
            <a:ext cx="1675078" cy="363427"/>
          </a:xfrm>
          <a:prstGeom prst="rect">
            <a:avLst/>
          </a:prstGeom>
          <a:solidFill>
            <a:srgbClr val="D9E3F3"/>
          </a:solidFill>
          <a:ln>
            <a:solidFill>
              <a:srgbClr val="D9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46516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4A093-1916-45D4-88BE-F3FD840994F6}"/>
              </a:ext>
            </a:extLst>
          </p:cNvPr>
          <p:cNvPicPr>
            <a:picLocks noChangeAspect="1"/>
          </p:cNvPicPr>
          <p:nvPr/>
        </p:nvPicPr>
        <p:blipFill rotWithShape="1">
          <a:blip r:embed="rId2"/>
          <a:srcRect l="735" t="2549" r="800" b="25057"/>
          <a:stretch/>
        </p:blipFill>
        <p:spPr>
          <a:xfrm>
            <a:off x="1458686" y="460920"/>
            <a:ext cx="9274628" cy="2968080"/>
          </a:xfrm>
          <a:prstGeom prst="rect">
            <a:avLst/>
          </a:prstGeom>
        </p:spPr>
      </p:pic>
      <p:pic>
        <p:nvPicPr>
          <p:cNvPr id="5" name="Picture 4">
            <a:extLst>
              <a:ext uri="{FF2B5EF4-FFF2-40B4-BE49-F238E27FC236}">
                <a16:creationId xmlns:a16="http://schemas.microsoft.com/office/drawing/2014/main" id="{DB0722E8-2FC1-45FE-B6AB-1596C511036A}"/>
              </a:ext>
            </a:extLst>
          </p:cNvPr>
          <p:cNvPicPr>
            <a:picLocks noChangeAspect="1"/>
          </p:cNvPicPr>
          <p:nvPr/>
        </p:nvPicPr>
        <p:blipFill rotWithShape="1">
          <a:blip r:embed="rId3"/>
          <a:srcRect l="40564" t="25177" r="4835" b="20910"/>
          <a:stretch/>
        </p:blipFill>
        <p:spPr>
          <a:xfrm>
            <a:off x="5123968" y="4264089"/>
            <a:ext cx="5093052" cy="1996751"/>
          </a:xfrm>
          <a:prstGeom prst="rect">
            <a:avLst/>
          </a:prstGeom>
        </p:spPr>
      </p:pic>
    </p:spTree>
    <p:extLst>
      <p:ext uri="{BB962C8B-B14F-4D97-AF65-F5344CB8AC3E}">
        <p14:creationId xmlns:p14="http://schemas.microsoft.com/office/powerpoint/2010/main" val="4029640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06928-BAD8-4433-BABC-B6157B054339}"/>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1A631C-FA01-4735-BB5E-8A05EABD3427}"/>
                  </a:ext>
                </a:extLst>
              </p14:cNvPr>
              <p14:cNvContentPartPr/>
              <p14:nvPr/>
            </p14:nvContentPartPr>
            <p14:xfrm>
              <a:off x="335248" y="616371"/>
              <a:ext cx="714240" cy="347040"/>
            </p14:xfrm>
          </p:contentPart>
        </mc:Choice>
        <mc:Fallback xmlns="">
          <p:pic>
            <p:nvPicPr>
              <p:cNvPr id="4" name="Ink 3">
                <a:extLst>
                  <a:ext uri="{FF2B5EF4-FFF2-40B4-BE49-F238E27FC236}">
                    <a16:creationId xmlns:a16="http://schemas.microsoft.com/office/drawing/2014/main" id="{6C1A631C-FA01-4735-BB5E-8A05EABD3427}"/>
                  </a:ext>
                </a:extLst>
              </p:cNvPr>
              <p:cNvPicPr/>
              <p:nvPr/>
            </p:nvPicPr>
            <p:blipFill>
              <a:blip r:embed="rId4"/>
              <a:stretch>
                <a:fillRect/>
              </a:stretch>
            </p:blipFill>
            <p:spPr>
              <a:xfrm>
                <a:off x="272608" y="553731"/>
                <a:ext cx="8398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DE96B80-BF11-497E-956E-5FD8E88BD1CB}"/>
                  </a:ext>
                </a:extLst>
              </p14:cNvPr>
              <p14:cNvContentPartPr/>
              <p14:nvPr/>
            </p14:nvContentPartPr>
            <p14:xfrm>
              <a:off x="634408" y="914091"/>
              <a:ext cx="635400" cy="513000"/>
            </p14:xfrm>
          </p:contentPart>
        </mc:Choice>
        <mc:Fallback xmlns="">
          <p:pic>
            <p:nvPicPr>
              <p:cNvPr id="5" name="Ink 4">
                <a:extLst>
                  <a:ext uri="{FF2B5EF4-FFF2-40B4-BE49-F238E27FC236}">
                    <a16:creationId xmlns:a16="http://schemas.microsoft.com/office/drawing/2014/main" id="{0DE96B80-BF11-497E-956E-5FD8E88BD1CB}"/>
                  </a:ext>
                </a:extLst>
              </p:cNvPr>
              <p:cNvPicPr/>
              <p:nvPr/>
            </p:nvPicPr>
            <p:blipFill>
              <a:blip r:embed="rId6"/>
              <a:stretch>
                <a:fillRect/>
              </a:stretch>
            </p:blipFill>
            <p:spPr>
              <a:xfrm>
                <a:off x="571408" y="851091"/>
                <a:ext cx="76104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595B052-3B33-4FC8-85D6-D8AA56E97E2D}"/>
                  </a:ext>
                </a:extLst>
              </p14:cNvPr>
              <p14:cNvContentPartPr/>
              <p14:nvPr/>
            </p14:nvContentPartPr>
            <p14:xfrm>
              <a:off x="81088" y="572811"/>
              <a:ext cx="4060440" cy="2413440"/>
            </p14:xfrm>
          </p:contentPart>
        </mc:Choice>
        <mc:Fallback xmlns="">
          <p:pic>
            <p:nvPicPr>
              <p:cNvPr id="6" name="Ink 5">
                <a:extLst>
                  <a:ext uri="{FF2B5EF4-FFF2-40B4-BE49-F238E27FC236}">
                    <a16:creationId xmlns:a16="http://schemas.microsoft.com/office/drawing/2014/main" id="{F595B052-3B33-4FC8-85D6-D8AA56E97E2D}"/>
                  </a:ext>
                </a:extLst>
              </p:cNvPr>
              <p:cNvPicPr/>
              <p:nvPr/>
            </p:nvPicPr>
            <p:blipFill>
              <a:blip r:embed="rId8"/>
              <a:stretch>
                <a:fillRect/>
              </a:stretch>
            </p:blipFill>
            <p:spPr>
              <a:xfrm>
                <a:off x="18088" y="510171"/>
                <a:ext cx="4186080" cy="253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09DF7CC-F762-4E9D-8A16-F8C8F61BE7FD}"/>
                  </a:ext>
                </a:extLst>
              </p14:cNvPr>
              <p14:cNvContentPartPr/>
              <p14:nvPr/>
            </p14:nvContentPartPr>
            <p14:xfrm>
              <a:off x="1275568" y="1634091"/>
              <a:ext cx="3076920" cy="1044360"/>
            </p14:xfrm>
          </p:contentPart>
        </mc:Choice>
        <mc:Fallback xmlns="">
          <p:pic>
            <p:nvPicPr>
              <p:cNvPr id="7" name="Ink 6">
                <a:extLst>
                  <a:ext uri="{FF2B5EF4-FFF2-40B4-BE49-F238E27FC236}">
                    <a16:creationId xmlns:a16="http://schemas.microsoft.com/office/drawing/2014/main" id="{A09DF7CC-F762-4E9D-8A16-F8C8F61BE7FD}"/>
                  </a:ext>
                </a:extLst>
              </p:cNvPr>
              <p:cNvPicPr/>
              <p:nvPr/>
            </p:nvPicPr>
            <p:blipFill>
              <a:blip r:embed="rId10"/>
              <a:stretch>
                <a:fillRect/>
              </a:stretch>
            </p:blipFill>
            <p:spPr>
              <a:xfrm>
                <a:off x="1212568" y="1571091"/>
                <a:ext cx="3202560" cy="11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557AC0B-E70F-4E5C-AB12-AAD67591593C}"/>
                  </a:ext>
                </a:extLst>
              </p14:cNvPr>
              <p14:cNvContentPartPr/>
              <p14:nvPr/>
            </p14:nvContentPartPr>
            <p14:xfrm>
              <a:off x="10471048" y="997611"/>
              <a:ext cx="1033920" cy="374760"/>
            </p14:xfrm>
          </p:contentPart>
        </mc:Choice>
        <mc:Fallback xmlns="">
          <p:pic>
            <p:nvPicPr>
              <p:cNvPr id="8" name="Ink 7">
                <a:extLst>
                  <a:ext uri="{FF2B5EF4-FFF2-40B4-BE49-F238E27FC236}">
                    <a16:creationId xmlns:a16="http://schemas.microsoft.com/office/drawing/2014/main" id="{7557AC0B-E70F-4E5C-AB12-AAD67591593C}"/>
                  </a:ext>
                </a:extLst>
              </p:cNvPr>
              <p:cNvPicPr/>
              <p:nvPr/>
            </p:nvPicPr>
            <p:blipFill>
              <a:blip r:embed="rId12"/>
              <a:stretch>
                <a:fillRect/>
              </a:stretch>
            </p:blipFill>
            <p:spPr>
              <a:xfrm>
                <a:off x="10408048" y="934971"/>
                <a:ext cx="115956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0A60E10-4536-4F16-869B-85CD5BBA5DD9}"/>
                  </a:ext>
                </a:extLst>
              </p14:cNvPr>
              <p14:cNvContentPartPr/>
              <p14:nvPr/>
            </p14:nvContentPartPr>
            <p14:xfrm>
              <a:off x="10860208" y="6540171"/>
              <a:ext cx="727560" cy="48960"/>
            </p14:xfrm>
          </p:contentPart>
        </mc:Choice>
        <mc:Fallback xmlns="">
          <p:pic>
            <p:nvPicPr>
              <p:cNvPr id="11" name="Ink 10">
                <a:extLst>
                  <a:ext uri="{FF2B5EF4-FFF2-40B4-BE49-F238E27FC236}">
                    <a16:creationId xmlns:a16="http://schemas.microsoft.com/office/drawing/2014/main" id="{80A60E10-4536-4F16-869B-85CD5BBA5DD9}"/>
                  </a:ext>
                </a:extLst>
              </p:cNvPr>
              <p:cNvPicPr/>
              <p:nvPr/>
            </p:nvPicPr>
            <p:blipFill>
              <a:blip r:embed="rId14"/>
              <a:stretch>
                <a:fillRect/>
              </a:stretch>
            </p:blipFill>
            <p:spPr>
              <a:xfrm>
                <a:off x="10797568" y="6477531"/>
                <a:ext cx="853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887AD904-0A81-4843-BA38-05A0C08CDAAA}"/>
                  </a:ext>
                </a:extLst>
              </p14:cNvPr>
              <p14:cNvContentPartPr/>
              <p14:nvPr/>
            </p14:nvContentPartPr>
            <p14:xfrm>
              <a:off x="9470248" y="6297891"/>
              <a:ext cx="2557080" cy="444240"/>
            </p14:xfrm>
          </p:contentPart>
        </mc:Choice>
        <mc:Fallback xmlns="">
          <p:pic>
            <p:nvPicPr>
              <p:cNvPr id="18" name="Ink 17">
                <a:extLst>
                  <a:ext uri="{FF2B5EF4-FFF2-40B4-BE49-F238E27FC236}">
                    <a16:creationId xmlns:a16="http://schemas.microsoft.com/office/drawing/2014/main" id="{887AD904-0A81-4843-BA38-05A0C08CDAAA}"/>
                  </a:ext>
                </a:extLst>
              </p:cNvPr>
              <p:cNvPicPr/>
              <p:nvPr/>
            </p:nvPicPr>
            <p:blipFill>
              <a:blip r:embed="rId16"/>
              <a:stretch>
                <a:fillRect/>
              </a:stretch>
            </p:blipFill>
            <p:spPr>
              <a:xfrm>
                <a:off x="9407608" y="6235251"/>
                <a:ext cx="2682720" cy="569880"/>
              </a:xfrm>
              <a:prstGeom prst="rect">
                <a:avLst/>
              </a:prstGeom>
            </p:spPr>
          </p:pic>
        </mc:Fallback>
      </mc:AlternateContent>
      <p:cxnSp>
        <p:nvCxnSpPr>
          <p:cNvPr id="20" name="Straight Connector 19">
            <a:extLst>
              <a:ext uri="{FF2B5EF4-FFF2-40B4-BE49-F238E27FC236}">
                <a16:creationId xmlns:a16="http://schemas.microsoft.com/office/drawing/2014/main" id="{94D33FEA-96B4-46AB-BB2A-A97C62FC8468}"/>
              </a:ext>
            </a:extLst>
          </p:cNvPr>
          <p:cNvCxnSpPr>
            <a:cxnSpLocks/>
          </p:cNvCxnSpPr>
          <p:nvPr/>
        </p:nvCxnSpPr>
        <p:spPr>
          <a:xfrm>
            <a:off x="1269808" y="1978090"/>
            <a:ext cx="2509090"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2D179625-88CC-4079-B055-D570762DEB81}"/>
              </a:ext>
            </a:extLst>
          </p:cNvPr>
          <p:cNvCxnSpPr/>
          <p:nvPr/>
        </p:nvCxnSpPr>
        <p:spPr>
          <a:xfrm>
            <a:off x="2204720" y="3058160"/>
            <a:ext cx="1371600"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C0864A78-0C4F-4F30-BB95-EBA0BC1D12B5}"/>
              </a:ext>
            </a:extLst>
          </p:cNvPr>
          <p:cNvCxnSpPr>
            <a:cxnSpLocks/>
          </p:cNvCxnSpPr>
          <p:nvPr/>
        </p:nvCxnSpPr>
        <p:spPr>
          <a:xfrm>
            <a:off x="9212580" y="6494780"/>
            <a:ext cx="2227580" cy="0"/>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9B0F81-B209-41B7-9105-E5C441078DBB}"/>
              </a:ext>
            </a:extLst>
          </p:cNvPr>
          <p:cNvCxnSpPr/>
          <p:nvPr/>
        </p:nvCxnSpPr>
        <p:spPr>
          <a:xfrm>
            <a:off x="11435080" y="5867400"/>
            <a:ext cx="0" cy="624840"/>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264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69B91-4ADD-4338-815B-D5B2DB274DBD}"/>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B3AA83E-8CCB-4ED6-B5A6-9303BF40D8B5}"/>
                  </a:ext>
                </a:extLst>
              </p14:cNvPr>
              <p14:cNvContentPartPr/>
              <p14:nvPr/>
            </p14:nvContentPartPr>
            <p14:xfrm>
              <a:off x="9898290" y="6227280"/>
              <a:ext cx="360" cy="360"/>
            </p14:xfrm>
          </p:contentPart>
        </mc:Choice>
        <mc:Fallback xmlns="">
          <p:pic>
            <p:nvPicPr>
              <p:cNvPr id="5" name="Ink 4">
                <a:extLst>
                  <a:ext uri="{FF2B5EF4-FFF2-40B4-BE49-F238E27FC236}">
                    <a16:creationId xmlns:a16="http://schemas.microsoft.com/office/drawing/2014/main" id="{DB3AA83E-8CCB-4ED6-B5A6-9303BF40D8B5}"/>
                  </a:ext>
                </a:extLst>
              </p:cNvPr>
              <p:cNvPicPr/>
              <p:nvPr/>
            </p:nvPicPr>
            <p:blipFill>
              <a:blip r:embed="rId4"/>
              <a:stretch>
                <a:fillRect/>
              </a:stretch>
            </p:blipFill>
            <p:spPr>
              <a:xfrm>
                <a:off x="9835290" y="6164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7DE79D1-FBC0-40CB-BC7F-E493E45AA65C}"/>
                  </a:ext>
                </a:extLst>
              </p14:cNvPr>
              <p14:cNvContentPartPr/>
              <p14:nvPr/>
            </p14:nvContentPartPr>
            <p14:xfrm>
              <a:off x="10039050" y="6010200"/>
              <a:ext cx="360" cy="360"/>
            </p14:xfrm>
          </p:contentPart>
        </mc:Choice>
        <mc:Fallback xmlns="">
          <p:pic>
            <p:nvPicPr>
              <p:cNvPr id="6" name="Ink 5">
                <a:extLst>
                  <a:ext uri="{FF2B5EF4-FFF2-40B4-BE49-F238E27FC236}">
                    <a16:creationId xmlns:a16="http://schemas.microsoft.com/office/drawing/2014/main" id="{B7DE79D1-FBC0-40CB-BC7F-E493E45AA65C}"/>
                  </a:ext>
                </a:extLst>
              </p:cNvPr>
              <p:cNvPicPr/>
              <p:nvPr/>
            </p:nvPicPr>
            <p:blipFill>
              <a:blip r:embed="rId4"/>
              <a:stretch>
                <a:fillRect/>
              </a:stretch>
            </p:blipFill>
            <p:spPr>
              <a:xfrm>
                <a:off x="9976410" y="5947200"/>
                <a:ext cx="126000" cy="126000"/>
              </a:xfrm>
              <a:prstGeom prst="rect">
                <a:avLst/>
              </a:prstGeom>
            </p:spPr>
          </p:pic>
        </mc:Fallback>
      </mc:AlternateContent>
      <p:grpSp>
        <p:nvGrpSpPr>
          <p:cNvPr id="9" name="Group 8">
            <a:extLst>
              <a:ext uri="{FF2B5EF4-FFF2-40B4-BE49-F238E27FC236}">
                <a16:creationId xmlns:a16="http://schemas.microsoft.com/office/drawing/2014/main" id="{50CCAC7F-A961-4254-BDDD-103952D2ED4E}"/>
              </a:ext>
            </a:extLst>
          </p:cNvPr>
          <p:cNvGrpSpPr/>
          <p:nvPr/>
        </p:nvGrpSpPr>
        <p:grpSpPr>
          <a:xfrm>
            <a:off x="9374130" y="6010200"/>
            <a:ext cx="2687040" cy="650880"/>
            <a:chOff x="9374130" y="6010200"/>
            <a:chExt cx="2687040" cy="6508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848CC73-328B-499D-9789-C459F3BCEDC3}"/>
                    </a:ext>
                  </a:extLst>
                </p14:cNvPr>
                <p14:cNvContentPartPr/>
                <p14:nvPr/>
              </p14:nvContentPartPr>
              <p14:xfrm>
                <a:off x="9374130" y="6010200"/>
                <a:ext cx="2189160" cy="621360"/>
              </p14:xfrm>
            </p:contentPart>
          </mc:Choice>
          <mc:Fallback xmlns="">
            <p:pic>
              <p:nvPicPr>
                <p:cNvPr id="7" name="Ink 6">
                  <a:extLst>
                    <a:ext uri="{FF2B5EF4-FFF2-40B4-BE49-F238E27FC236}">
                      <a16:creationId xmlns:a16="http://schemas.microsoft.com/office/drawing/2014/main" id="{A848CC73-328B-499D-9789-C459F3BCEDC3}"/>
                    </a:ext>
                  </a:extLst>
                </p:cNvPr>
                <p:cNvPicPr/>
                <p:nvPr/>
              </p:nvPicPr>
              <p:blipFill>
                <a:blip r:embed="rId7"/>
                <a:stretch>
                  <a:fillRect/>
                </a:stretch>
              </p:blipFill>
              <p:spPr>
                <a:xfrm>
                  <a:off x="9311130" y="5947200"/>
                  <a:ext cx="231480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D7A5714-CDE4-4871-96E0-D07FCC1643FB}"/>
                    </a:ext>
                  </a:extLst>
                </p14:cNvPr>
                <p14:cNvContentPartPr/>
                <p14:nvPr/>
              </p14:nvContentPartPr>
              <p14:xfrm>
                <a:off x="11165130" y="6361920"/>
                <a:ext cx="896040" cy="299160"/>
              </p14:xfrm>
            </p:contentPart>
          </mc:Choice>
          <mc:Fallback xmlns="">
            <p:pic>
              <p:nvPicPr>
                <p:cNvPr id="8" name="Ink 7">
                  <a:extLst>
                    <a:ext uri="{FF2B5EF4-FFF2-40B4-BE49-F238E27FC236}">
                      <a16:creationId xmlns:a16="http://schemas.microsoft.com/office/drawing/2014/main" id="{0D7A5714-CDE4-4871-96E0-D07FCC1643FB}"/>
                    </a:ext>
                  </a:extLst>
                </p:cNvPr>
                <p:cNvPicPr/>
                <p:nvPr/>
              </p:nvPicPr>
              <p:blipFill>
                <a:blip r:embed="rId9"/>
                <a:stretch>
                  <a:fillRect/>
                </a:stretch>
              </p:blipFill>
              <p:spPr>
                <a:xfrm>
                  <a:off x="11102130" y="6298920"/>
                  <a:ext cx="1021680" cy="424800"/>
                </a:xfrm>
                <a:prstGeom prst="rect">
                  <a:avLst/>
                </a:prstGeom>
              </p:spPr>
            </p:pic>
          </mc:Fallback>
        </mc:AlternateContent>
      </p:grpSp>
    </p:spTree>
    <p:extLst>
      <p:ext uri="{BB962C8B-B14F-4D97-AF65-F5344CB8AC3E}">
        <p14:creationId xmlns:p14="http://schemas.microsoft.com/office/powerpoint/2010/main" val="38846316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93615-2D92-4E41-80EB-A0EDE34DE6C2}"/>
              </a:ext>
            </a:extLst>
          </p:cNvPr>
          <p:cNvPicPr>
            <a:picLocks noChangeAspect="1"/>
          </p:cNvPicPr>
          <p:nvPr/>
        </p:nvPicPr>
        <p:blipFill>
          <a:blip r:embed="rId2"/>
          <a:stretch>
            <a:fillRect/>
          </a:stretch>
        </p:blipFill>
        <p:spPr>
          <a:xfrm>
            <a:off x="0" y="-9331"/>
            <a:ext cx="12192000" cy="6858000"/>
          </a:xfrm>
          <a:prstGeom prst="rect">
            <a:avLst/>
          </a:prstGeom>
        </p:spPr>
      </p:pic>
      <p:sp>
        <p:nvSpPr>
          <p:cNvPr id="5" name="Rectangle 4">
            <a:extLst>
              <a:ext uri="{FF2B5EF4-FFF2-40B4-BE49-F238E27FC236}">
                <a16:creationId xmlns:a16="http://schemas.microsoft.com/office/drawing/2014/main" id="{31C49901-9545-4597-A2C2-936B084CE084}"/>
              </a:ext>
            </a:extLst>
          </p:cNvPr>
          <p:cNvSpPr/>
          <p:nvPr/>
        </p:nvSpPr>
        <p:spPr>
          <a:xfrm>
            <a:off x="9509760" y="6223635"/>
            <a:ext cx="2508885" cy="43815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D5B082B-1EB4-41BA-AA9A-5DC2F71EB03F}"/>
                  </a:ext>
                </a:extLst>
              </p14:cNvPr>
              <p14:cNvContentPartPr/>
              <p14:nvPr/>
            </p14:nvContentPartPr>
            <p14:xfrm>
              <a:off x="6314760" y="967860"/>
              <a:ext cx="527760" cy="284760"/>
            </p14:xfrm>
          </p:contentPart>
        </mc:Choice>
        <mc:Fallback xmlns="">
          <p:pic>
            <p:nvPicPr>
              <p:cNvPr id="6" name="Ink 5">
                <a:extLst>
                  <a:ext uri="{FF2B5EF4-FFF2-40B4-BE49-F238E27FC236}">
                    <a16:creationId xmlns:a16="http://schemas.microsoft.com/office/drawing/2014/main" id="{3D5B082B-1EB4-41BA-AA9A-5DC2F71EB03F}"/>
                  </a:ext>
                </a:extLst>
              </p:cNvPr>
              <p:cNvPicPr/>
              <p:nvPr/>
            </p:nvPicPr>
            <p:blipFill>
              <a:blip r:embed="rId4"/>
              <a:stretch>
                <a:fillRect/>
              </a:stretch>
            </p:blipFill>
            <p:spPr>
              <a:xfrm>
                <a:off x="6252120" y="905220"/>
                <a:ext cx="653400" cy="410400"/>
              </a:xfrm>
              <a:prstGeom prst="rect">
                <a:avLst/>
              </a:prstGeom>
            </p:spPr>
          </p:pic>
        </mc:Fallback>
      </mc:AlternateContent>
    </p:spTree>
    <p:extLst>
      <p:ext uri="{BB962C8B-B14F-4D97-AF65-F5344CB8AC3E}">
        <p14:creationId xmlns:p14="http://schemas.microsoft.com/office/powerpoint/2010/main" val="1459444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FB1EC-A6A1-4FF8-A7D3-CC5F25B2E57E}"/>
              </a:ext>
            </a:extLst>
          </p:cNvPr>
          <p:cNvPicPr>
            <a:picLocks noChangeAspect="1"/>
          </p:cNvPicPr>
          <p:nvPr/>
        </p:nvPicPr>
        <p:blipFill>
          <a:blip r:embed="rId2"/>
          <a:stretch>
            <a:fillRect/>
          </a:stretch>
        </p:blipFill>
        <p:spPr>
          <a:xfrm>
            <a:off x="0" y="-41910"/>
            <a:ext cx="12192000" cy="6858000"/>
          </a:xfrm>
          <a:prstGeom prst="rect">
            <a:avLst/>
          </a:prstGeom>
        </p:spPr>
      </p:pic>
      <p:grpSp>
        <p:nvGrpSpPr>
          <p:cNvPr id="8" name="Group 7">
            <a:extLst>
              <a:ext uri="{FF2B5EF4-FFF2-40B4-BE49-F238E27FC236}">
                <a16:creationId xmlns:a16="http://schemas.microsoft.com/office/drawing/2014/main" id="{7069160F-821F-41F2-91A6-83512C657B5B}"/>
              </a:ext>
            </a:extLst>
          </p:cNvPr>
          <p:cNvGrpSpPr/>
          <p:nvPr/>
        </p:nvGrpSpPr>
        <p:grpSpPr>
          <a:xfrm>
            <a:off x="9890010" y="6040440"/>
            <a:ext cx="333360" cy="588960"/>
            <a:chOff x="9890010" y="6040440"/>
            <a:chExt cx="333360" cy="5889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043082-4D0C-46AE-8106-7AAAD1268FBD}"/>
                    </a:ext>
                  </a:extLst>
                </p14:cNvPr>
                <p14:cNvContentPartPr/>
                <p14:nvPr/>
              </p14:nvContentPartPr>
              <p14:xfrm>
                <a:off x="9890010" y="6040440"/>
                <a:ext cx="272520" cy="588960"/>
              </p14:xfrm>
            </p:contentPart>
          </mc:Choice>
          <mc:Fallback xmlns="">
            <p:pic>
              <p:nvPicPr>
                <p:cNvPr id="6" name="Ink 5">
                  <a:extLst>
                    <a:ext uri="{FF2B5EF4-FFF2-40B4-BE49-F238E27FC236}">
                      <a16:creationId xmlns:a16="http://schemas.microsoft.com/office/drawing/2014/main" id="{3E043082-4D0C-46AE-8106-7AAAD1268FBD}"/>
                    </a:ext>
                  </a:extLst>
                </p:cNvPr>
                <p:cNvPicPr/>
                <p:nvPr/>
              </p:nvPicPr>
              <p:blipFill>
                <a:blip r:embed="rId4"/>
                <a:stretch>
                  <a:fillRect/>
                </a:stretch>
              </p:blipFill>
              <p:spPr>
                <a:xfrm>
                  <a:off x="9827370" y="5977800"/>
                  <a:ext cx="39816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D7A1CAB-1535-42A8-8BDD-E43DCD8EA9A3}"/>
                    </a:ext>
                  </a:extLst>
                </p14:cNvPr>
                <p14:cNvContentPartPr/>
                <p14:nvPr/>
              </p14:nvContentPartPr>
              <p14:xfrm>
                <a:off x="10145970" y="6333480"/>
                <a:ext cx="77400" cy="190440"/>
              </p14:xfrm>
            </p:contentPart>
          </mc:Choice>
          <mc:Fallback xmlns="">
            <p:pic>
              <p:nvPicPr>
                <p:cNvPr id="7" name="Ink 6">
                  <a:extLst>
                    <a:ext uri="{FF2B5EF4-FFF2-40B4-BE49-F238E27FC236}">
                      <a16:creationId xmlns:a16="http://schemas.microsoft.com/office/drawing/2014/main" id="{2D7A1CAB-1535-42A8-8BDD-E43DCD8EA9A3}"/>
                    </a:ext>
                  </a:extLst>
                </p:cNvPr>
                <p:cNvPicPr/>
                <p:nvPr/>
              </p:nvPicPr>
              <p:blipFill>
                <a:blip r:embed="rId6"/>
                <a:stretch>
                  <a:fillRect/>
                </a:stretch>
              </p:blipFill>
              <p:spPr>
                <a:xfrm>
                  <a:off x="10082970" y="6270480"/>
                  <a:ext cx="20304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8CEAD1C-4BA5-43D3-865A-4EB2429776F3}"/>
                  </a:ext>
                </a:extLst>
              </p14:cNvPr>
              <p14:cNvContentPartPr/>
              <p14:nvPr/>
            </p14:nvContentPartPr>
            <p14:xfrm>
              <a:off x="10905930" y="5973480"/>
              <a:ext cx="1073880" cy="790920"/>
            </p14:xfrm>
          </p:contentPart>
        </mc:Choice>
        <mc:Fallback xmlns="">
          <p:pic>
            <p:nvPicPr>
              <p:cNvPr id="9" name="Ink 8">
                <a:extLst>
                  <a:ext uri="{FF2B5EF4-FFF2-40B4-BE49-F238E27FC236}">
                    <a16:creationId xmlns:a16="http://schemas.microsoft.com/office/drawing/2014/main" id="{58CEAD1C-4BA5-43D3-865A-4EB2429776F3}"/>
                  </a:ext>
                </a:extLst>
              </p:cNvPr>
              <p:cNvPicPr/>
              <p:nvPr/>
            </p:nvPicPr>
            <p:blipFill>
              <a:blip r:embed="rId8"/>
              <a:stretch>
                <a:fillRect/>
              </a:stretch>
            </p:blipFill>
            <p:spPr>
              <a:xfrm>
                <a:off x="10842930" y="5910840"/>
                <a:ext cx="1199520" cy="916560"/>
              </a:xfrm>
              <a:prstGeom prst="rect">
                <a:avLst/>
              </a:prstGeom>
            </p:spPr>
          </p:pic>
        </mc:Fallback>
      </mc:AlternateContent>
      <p:sp>
        <p:nvSpPr>
          <p:cNvPr id="11" name="Oval 10">
            <a:extLst>
              <a:ext uri="{FF2B5EF4-FFF2-40B4-BE49-F238E27FC236}">
                <a16:creationId xmlns:a16="http://schemas.microsoft.com/office/drawing/2014/main" id="{AD3FACB8-27FA-42D7-8F91-F4046A093E5D}"/>
              </a:ext>
            </a:extLst>
          </p:cNvPr>
          <p:cNvSpPr/>
          <p:nvPr/>
        </p:nvSpPr>
        <p:spPr>
          <a:xfrm>
            <a:off x="9235688" y="6040440"/>
            <a:ext cx="638175" cy="561975"/>
          </a:xfrm>
          <a:prstGeom prst="ellipse">
            <a:avLst/>
          </a:prstGeom>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bg1"/>
                </a:solidFill>
              </a:rPr>
              <a:t>13</a:t>
            </a:r>
            <a:endParaRPr lang="en-IN" b="1" dirty="0">
              <a:solidFill>
                <a:schemeClr val="bg1"/>
              </a:solidFill>
            </a:endParaRPr>
          </a:p>
        </p:txBody>
      </p:sp>
      <p:sp>
        <p:nvSpPr>
          <p:cNvPr id="12" name="Oval 11">
            <a:extLst>
              <a:ext uri="{FF2B5EF4-FFF2-40B4-BE49-F238E27FC236}">
                <a16:creationId xmlns:a16="http://schemas.microsoft.com/office/drawing/2014/main" id="{A577D7B7-E4FF-49A1-8F99-9F9A605775FF}"/>
              </a:ext>
            </a:extLst>
          </p:cNvPr>
          <p:cNvSpPr/>
          <p:nvPr/>
        </p:nvSpPr>
        <p:spPr>
          <a:xfrm>
            <a:off x="10245562" y="6040440"/>
            <a:ext cx="638175" cy="561975"/>
          </a:xfrm>
          <a:prstGeom prst="ellipse">
            <a:avLst/>
          </a:prstGeom>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solidFill>
                  <a:schemeClr val="bg1"/>
                </a:solidFill>
              </a:rPr>
              <a:t>14</a:t>
            </a:r>
            <a:endParaRPr lang="en-IN" sz="1600" b="1" dirty="0">
              <a:solidFill>
                <a:schemeClr val="bg1"/>
              </a:solidFill>
            </a:endParaRPr>
          </a:p>
        </p:txBody>
      </p:sp>
      <mc:AlternateContent xmlns:mc="http://schemas.openxmlformats.org/markup-compatibility/2006" xmlns:p14="http://schemas.microsoft.com/office/powerpoint/2010/main">
        <mc:Choice Requires="p14">
          <p:contentPart p14:bwMode="auto" r:id="rId9">
            <p14:nvContentPartPr>
              <p14:cNvPr id="45" name="Ink 44">
                <a:extLst>
                  <a:ext uri="{FF2B5EF4-FFF2-40B4-BE49-F238E27FC236}">
                    <a16:creationId xmlns:a16="http://schemas.microsoft.com/office/drawing/2014/main" id="{D9623DE7-540A-4C8D-846C-7796C35847E1}"/>
                  </a:ext>
                </a:extLst>
              </p14:cNvPr>
              <p14:cNvContentPartPr/>
              <p14:nvPr/>
            </p14:nvContentPartPr>
            <p14:xfrm>
              <a:off x="7930290" y="1440135"/>
              <a:ext cx="709920" cy="245160"/>
            </p14:xfrm>
          </p:contentPart>
        </mc:Choice>
        <mc:Fallback xmlns="">
          <p:pic>
            <p:nvPicPr>
              <p:cNvPr id="45" name="Ink 44">
                <a:extLst>
                  <a:ext uri="{FF2B5EF4-FFF2-40B4-BE49-F238E27FC236}">
                    <a16:creationId xmlns:a16="http://schemas.microsoft.com/office/drawing/2014/main" id="{D9623DE7-540A-4C8D-846C-7796C35847E1}"/>
                  </a:ext>
                </a:extLst>
              </p:cNvPr>
              <p:cNvPicPr/>
              <p:nvPr/>
            </p:nvPicPr>
            <p:blipFill>
              <a:blip r:embed="rId10"/>
              <a:stretch>
                <a:fillRect/>
              </a:stretch>
            </p:blipFill>
            <p:spPr>
              <a:xfrm>
                <a:off x="7867650" y="1377135"/>
                <a:ext cx="835560" cy="370800"/>
              </a:xfrm>
              <a:prstGeom prst="rect">
                <a:avLst/>
              </a:prstGeom>
            </p:spPr>
          </p:pic>
        </mc:Fallback>
      </mc:AlternateContent>
      <p:grpSp>
        <p:nvGrpSpPr>
          <p:cNvPr id="18" name="Group 17">
            <a:extLst>
              <a:ext uri="{FF2B5EF4-FFF2-40B4-BE49-F238E27FC236}">
                <a16:creationId xmlns:a16="http://schemas.microsoft.com/office/drawing/2014/main" id="{B8C2B74E-6B0D-4CFB-AAE3-69CDA5540291}"/>
              </a:ext>
            </a:extLst>
          </p:cNvPr>
          <p:cNvGrpSpPr/>
          <p:nvPr/>
        </p:nvGrpSpPr>
        <p:grpSpPr>
          <a:xfrm>
            <a:off x="8486490" y="1363815"/>
            <a:ext cx="457200" cy="385200"/>
            <a:chOff x="8486490" y="1363815"/>
            <a:chExt cx="457200" cy="385200"/>
          </a:xfrm>
        </p:grpSpPr>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23D6BCBF-E78D-4102-9363-5C54F7E0499F}"/>
                    </a:ext>
                  </a:extLst>
                </p14:cNvPr>
                <p14:cNvContentPartPr/>
                <p14:nvPr/>
              </p14:nvContentPartPr>
              <p14:xfrm>
                <a:off x="8486490" y="1363815"/>
                <a:ext cx="457200" cy="338400"/>
              </p14:xfrm>
            </p:contentPart>
          </mc:Choice>
          <mc:Fallback xmlns="">
            <p:pic>
              <p:nvPicPr>
                <p:cNvPr id="44" name="Ink 43">
                  <a:extLst>
                    <a:ext uri="{FF2B5EF4-FFF2-40B4-BE49-F238E27FC236}">
                      <a16:creationId xmlns:a16="http://schemas.microsoft.com/office/drawing/2014/main" id="{23D6BCBF-E78D-4102-9363-5C54F7E0499F}"/>
                    </a:ext>
                  </a:extLst>
                </p:cNvPr>
                <p:cNvPicPr/>
                <p:nvPr/>
              </p:nvPicPr>
              <p:blipFill>
                <a:blip r:embed="rId12"/>
                <a:stretch>
                  <a:fillRect/>
                </a:stretch>
              </p:blipFill>
              <p:spPr>
                <a:xfrm>
                  <a:off x="8423850" y="1301175"/>
                  <a:ext cx="5828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DACAA5C8-68D3-4223-90C3-D7ACEF069D0B}"/>
                    </a:ext>
                  </a:extLst>
                </p14:cNvPr>
                <p14:cNvContentPartPr/>
                <p14:nvPr/>
              </p14:nvContentPartPr>
              <p14:xfrm>
                <a:off x="8797170" y="1701495"/>
                <a:ext cx="43920" cy="47520"/>
              </p14:xfrm>
            </p:contentPart>
          </mc:Choice>
          <mc:Fallback xmlns="">
            <p:pic>
              <p:nvPicPr>
                <p:cNvPr id="43" name="Ink 42">
                  <a:extLst>
                    <a:ext uri="{FF2B5EF4-FFF2-40B4-BE49-F238E27FC236}">
                      <a16:creationId xmlns:a16="http://schemas.microsoft.com/office/drawing/2014/main" id="{DACAA5C8-68D3-4223-90C3-D7ACEF069D0B}"/>
                    </a:ext>
                  </a:extLst>
                </p:cNvPr>
                <p:cNvPicPr/>
                <p:nvPr/>
              </p:nvPicPr>
              <p:blipFill>
                <a:blip r:embed="rId14"/>
                <a:stretch>
                  <a:fillRect/>
                </a:stretch>
              </p:blipFill>
              <p:spPr>
                <a:xfrm>
                  <a:off x="8734170" y="1638495"/>
                  <a:ext cx="169560" cy="173160"/>
                </a:xfrm>
                <a:prstGeom prst="rect">
                  <a:avLst/>
                </a:prstGeom>
              </p:spPr>
            </p:pic>
          </mc:Fallback>
        </mc:AlternateContent>
      </p:grpSp>
      <p:cxnSp>
        <p:nvCxnSpPr>
          <p:cNvPr id="20" name="Straight Connector 19">
            <a:extLst>
              <a:ext uri="{FF2B5EF4-FFF2-40B4-BE49-F238E27FC236}">
                <a16:creationId xmlns:a16="http://schemas.microsoft.com/office/drawing/2014/main" id="{865FA446-461C-4436-9D98-E70AA7D45E33}"/>
              </a:ext>
            </a:extLst>
          </p:cNvPr>
          <p:cNvCxnSpPr/>
          <p:nvPr/>
        </p:nvCxnSpPr>
        <p:spPr>
          <a:xfrm flipH="1">
            <a:off x="8536305" y="1343025"/>
            <a:ext cx="474345" cy="49149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35" name="Ink 34">
                <a:extLst>
                  <a:ext uri="{FF2B5EF4-FFF2-40B4-BE49-F238E27FC236}">
                    <a16:creationId xmlns:a16="http://schemas.microsoft.com/office/drawing/2014/main" id="{8B1863E7-E10C-4BCA-B283-1FDA6B058101}"/>
                  </a:ext>
                </a:extLst>
              </p14:cNvPr>
              <p14:cNvContentPartPr/>
              <p14:nvPr/>
            </p14:nvContentPartPr>
            <p14:xfrm>
              <a:off x="7843480" y="3972040"/>
              <a:ext cx="360" cy="360"/>
            </p14:xfrm>
          </p:contentPart>
        </mc:Choice>
        <mc:Fallback xmlns="">
          <p:pic>
            <p:nvPicPr>
              <p:cNvPr id="35" name="Ink 34">
                <a:extLst>
                  <a:ext uri="{FF2B5EF4-FFF2-40B4-BE49-F238E27FC236}">
                    <a16:creationId xmlns:a16="http://schemas.microsoft.com/office/drawing/2014/main" id="{8B1863E7-E10C-4BCA-B283-1FDA6B058101}"/>
                  </a:ext>
                </a:extLst>
              </p:cNvPr>
              <p:cNvPicPr/>
              <p:nvPr/>
            </p:nvPicPr>
            <p:blipFill>
              <a:blip r:embed="rId16"/>
              <a:stretch>
                <a:fillRect/>
              </a:stretch>
            </p:blipFill>
            <p:spPr>
              <a:xfrm>
                <a:off x="7825480" y="3864400"/>
                <a:ext cx="36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8" name="Ink 47">
                <a:extLst>
                  <a:ext uri="{FF2B5EF4-FFF2-40B4-BE49-F238E27FC236}">
                    <a16:creationId xmlns:a16="http://schemas.microsoft.com/office/drawing/2014/main" id="{71753C9F-0B55-4C52-8963-43BB7D1486EC}"/>
                  </a:ext>
                </a:extLst>
              </p14:cNvPr>
              <p14:cNvContentPartPr/>
              <p14:nvPr/>
            </p14:nvContentPartPr>
            <p14:xfrm>
              <a:off x="8754345" y="1479405"/>
              <a:ext cx="232920" cy="219960"/>
            </p14:xfrm>
          </p:contentPart>
        </mc:Choice>
        <mc:Fallback xmlns="">
          <p:pic>
            <p:nvPicPr>
              <p:cNvPr id="48" name="Ink 47">
                <a:extLst>
                  <a:ext uri="{FF2B5EF4-FFF2-40B4-BE49-F238E27FC236}">
                    <a16:creationId xmlns:a16="http://schemas.microsoft.com/office/drawing/2014/main" id="{71753C9F-0B55-4C52-8963-43BB7D1486EC}"/>
                  </a:ext>
                </a:extLst>
              </p:cNvPr>
              <p:cNvPicPr/>
              <p:nvPr/>
            </p:nvPicPr>
            <p:blipFill>
              <a:blip r:embed="rId18"/>
              <a:stretch>
                <a:fillRect/>
              </a:stretch>
            </p:blipFill>
            <p:spPr>
              <a:xfrm>
                <a:off x="8750025" y="1475085"/>
                <a:ext cx="241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9" name="Ink 48">
                <a:extLst>
                  <a:ext uri="{FF2B5EF4-FFF2-40B4-BE49-F238E27FC236}">
                    <a16:creationId xmlns:a16="http://schemas.microsoft.com/office/drawing/2014/main" id="{3D8670C8-6D93-4B04-9973-1D5743103BD2}"/>
                  </a:ext>
                </a:extLst>
              </p14:cNvPr>
              <p14:cNvContentPartPr/>
              <p14:nvPr/>
            </p14:nvContentPartPr>
            <p14:xfrm>
              <a:off x="9205464" y="464592"/>
              <a:ext cx="758160" cy="529560"/>
            </p14:xfrm>
          </p:contentPart>
        </mc:Choice>
        <mc:Fallback xmlns="">
          <p:pic>
            <p:nvPicPr>
              <p:cNvPr id="49" name="Ink 48">
                <a:extLst>
                  <a:ext uri="{FF2B5EF4-FFF2-40B4-BE49-F238E27FC236}">
                    <a16:creationId xmlns:a16="http://schemas.microsoft.com/office/drawing/2014/main" id="{3D8670C8-6D93-4B04-9973-1D5743103BD2}"/>
                  </a:ext>
                </a:extLst>
              </p:cNvPr>
              <p:cNvPicPr/>
              <p:nvPr/>
            </p:nvPicPr>
            <p:blipFill>
              <a:blip r:embed="rId20"/>
              <a:stretch>
                <a:fillRect/>
              </a:stretch>
            </p:blipFill>
            <p:spPr>
              <a:xfrm>
                <a:off x="9201144" y="460272"/>
                <a:ext cx="7668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Ink 49">
                <a:extLst>
                  <a:ext uri="{FF2B5EF4-FFF2-40B4-BE49-F238E27FC236}">
                    <a16:creationId xmlns:a16="http://schemas.microsoft.com/office/drawing/2014/main" id="{6C3DAE1A-8464-4B8F-8141-CC5956F1DB4D}"/>
                  </a:ext>
                </a:extLst>
              </p14:cNvPr>
              <p14:cNvContentPartPr/>
              <p14:nvPr/>
            </p14:nvContentPartPr>
            <p14:xfrm>
              <a:off x="3724464" y="3602712"/>
              <a:ext cx="360" cy="360"/>
            </p14:xfrm>
          </p:contentPart>
        </mc:Choice>
        <mc:Fallback xmlns="">
          <p:pic>
            <p:nvPicPr>
              <p:cNvPr id="50" name="Ink 49">
                <a:extLst>
                  <a:ext uri="{FF2B5EF4-FFF2-40B4-BE49-F238E27FC236}">
                    <a16:creationId xmlns:a16="http://schemas.microsoft.com/office/drawing/2014/main" id="{6C3DAE1A-8464-4B8F-8141-CC5956F1DB4D}"/>
                  </a:ext>
                </a:extLst>
              </p:cNvPr>
              <p:cNvPicPr/>
              <p:nvPr/>
            </p:nvPicPr>
            <p:blipFill>
              <a:blip r:embed="rId22"/>
              <a:stretch>
                <a:fillRect/>
              </a:stretch>
            </p:blipFill>
            <p:spPr>
              <a:xfrm>
                <a:off x="3661464" y="3539712"/>
                <a:ext cx="126000" cy="126000"/>
              </a:xfrm>
              <a:prstGeom prst="rect">
                <a:avLst/>
              </a:prstGeom>
            </p:spPr>
          </p:pic>
        </mc:Fallback>
      </mc:AlternateContent>
      <p:grpSp>
        <p:nvGrpSpPr>
          <p:cNvPr id="53" name="Group 52">
            <a:extLst>
              <a:ext uri="{FF2B5EF4-FFF2-40B4-BE49-F238E27FC236}">
                <a16:creationId xmlns:a16="http://schemas.microsoft.com/office/drawing/2014/main" id="{490596EE-3A98-4514-8474-68EE37AEDE5E}"/>
              </a:ext>
            </a:extLst>
          </p:cNvPr>
          <p:cNvGrpSpPr/>
          <p:nvPr/>
        </p:nvGrpSpPr>
        <p:grpSpPr>
          <a:xfrm>
            <a:off x="4059624" y="5455632"/>
            <a:ext cx="360" cy="360"/>
            <a:chOff x="4059624" y="5455632"/>
            <a:chExt cx="360" cy="360"/>
          </a:xfrm>
        </p:grpSpPr>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918FED4A-C842-4F77-8B0D-4768D01A3B4C}"/>
                    </a:ext>
                  </a:extLst>
                </p14:cNvPr>
                <p14:cNvContentPartPr/>
                <p14:nvPr/>
              </p14:nvContentPartPr>
              <p14:xfrm>
                <a:off x="4059624" y="5455632"/>
                <a:ext cx="360" cy="360"/>
              </p14:xfrm>
            </p:contentPart>
          </mc:Choice>
          <mc:Fallback xmlns="">
            <p:pic>
              <p:nvPicPr>
                <p:cNvPr id="51" name="Ink 50">
                  <a:extLst>
                    <a:ext uri="{FF2B5EF4-FFF2-40B4-BE49-F238E27FC236}">
                      <a16:creationId xmlns:a16="http://schemas.microsoft.com/office/drawing/2014/main" id="{918FED4A-C842-4F77-8B0D-4768D01A3B4C}"/>
                    </a:ext>
                  </a:extLst>
                </p:cNvPr>
                <p:cNvPicPr/>
                <p:nvPr/>
              </p:nvPicPr>
              <p:blipFill>
                <a:blip r:embed="rId22"/>
                <a:stretch>
                  <a:fillRect/>
                </a:stretch>
              </p:blipFill>
              <p:spPr>
                <a:xfrm>
                  <a:off x="3996624" y="539263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93949DE7-974F-4BF8-A4A4-173763ECAE46}"/>
                    </a:ext>
                  </a:extLst>
                </p14:cNvPr>
                <p14:cNvContentPartPr/>
                <p14:nvPr/>
              </p14:nvContentPartPr>
              <p14:xfrm>
                <a:off x="4059624" y="5455632"/>
                <a:ext cx="360" cy="360"/>
              </p14:xfrm>
            </p:contentPart>
          </mc:Choice>
          <mc:Fallback xmlns="">
            <p:pic>
              <p:nvPicPr>
                <p:cNvPr id="52" name="Ink 51">
                  <a:extLst>
                    <a:ext uri="{FF2B5EF4-FFF2-40B4-BE49-F238E27FC236}">
                      <a16:creationId xmlns:a16="http://schemas.microsoft.com/office/drawing/2014/main" id="{93949DE7-974F-4BF8-A4A4-173763ECAE46}"/>
                    </a:ext>
                  </a:extLst>
                </p:cNvPr>
                <p:cNvPicPr/>
                <p:nvPr/>
              </p:nvPicPr>
              <p:blipFill>
                <a:blip r:embed="rId22"/>
                <a:stretch>
                  <a:fillRect/>
                </a:stretch>
              </p:blipFill>
              <p:spPr>
                <a:xfrm>
                  <a:off x="3996624" y="5392632"/>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4" name="Ink 53">
                <a:extLst>
                  <a:ext uri="{FF2B5EF4-FFF2-40B4-BE49-F238E27FC236}">
                    <a16:creationId xmlns:a16="http://schemas.microsoft.com/office/drawing/2014/main" id="{B7EE5C51-70D3-46B7-8DC4-D70A5B6C0A94}"/>
                  </a:ext>
                </a:extLst>
              </p14:cNvPr>
              <p14:cNvContentPartPr/>
              <p14:nvPr/>
            </p14:nvContentPartPr>
            <p14:xfrm>
              <a:off x="9556104" y="4082592"/>
              <a:ext cx="899640" cy="335520"/>
            </p14:xfrm>
          </p:contentPart>
        </mc:Choice>
        <mc:Fallback xmlns="">
          <p:pic>
            <p:nvPicPr>
              <p:cNvPr id="54" name="Ink 53">
                <a:extLst>
                  <a:ext uri="{FF2B5EF4-FFF2-40B4-BE49-F238E27FC236}">
                    <a16:creationId xmlns:a16="http://schemas.microsoft.com/office/drawing/2014/main" id="{B7EE5C51-70D3-46B7-8DC4-D70A5B6C0A94}"/>
                  </a:ext>
                </a:extLst>
              </p:cNvPr>
              <p:cNvPicPr/>
              <p:nvPr/>
            </p:nvPicPr>
            <p:blipFill>
              <a:blip r:embed="rId26"/>
              <a:stretch>
                <a:fillRect/>
              </a:stretch>
            </p:blipFill>
            <p:spPr>
              <a:xfrm>
                <a:off x="9493464" y="4019592"/>
                <a:ext cx="10252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B06544DB-13B7-473C-8D54-A4A3411C550A}"/>
                  </a:ext>
                </a:extLst>
              </p14:cNvPr>
              <p14:cNvContentPartPr/>
              <p14:nvPr/>
            </p14:nvContentPartPr>
            <p14:xfrm>
              <a:off x="10130664" y="4779912"/>
              <a:ext cx="1112760" cy="282240"/>
            </p14:xfrm>
          </p:contentPart>
        </mc:Choice>
        <mc:Fallback xmlns="">
          <p:pic>
            <p:nvPicPr>
              <p:cNvPr id="55" name="Ink 54">
                <a:extLst>
                  <a:ext uri="{FF2B5EF4-FFF2-40B4-BE49-F238E27FC236}">
                    <a16:creationId xmlns:a16="http://schemas.microsoft.com/office/drawing/2014/main" id="{B06544DB-13B7-473C-8D54-A4A3411C550A}"/>
                  </a:ext>
                </a:extLst>
              </p:cNvPr>
              <p:cNvPicPr/>
              <p:nvPr/>
            </p:nvPicPr>
            <p:blipFill>
              <a:blip r:embed="rId28"/>
              <a:stretch>
                <a:fillRect/>
              </a:stretch>
            </p:blipFill>
            <p:spPr>
              <a:xfrm>
                <a:off x="10067664" y="4716912"/>
                <a:ext cx="1238400" cy="407880"/>
              </a:xfrm>
              <a:prstGeom prst="rect">
                <a:avLst/>
              </a:prstGeom>
            </p:spPr>
          </p:pic>
        </mc:Fallback>
      </mc:AlternateContent>
    </p:spTree>
    <p:extLst>
      <p:ext uri="{BB962C8B-B14F-4D97-AF65-F5344CB8AC3E}">
        <p14:creationId xmlns:p14="http://schemas.microsoft.com/office/powerpoint/2010/main" val="2445454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FC43F-CAFD-4490-95BE-FB254D1A9B8D}"/>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29FBD83-9D81-4DA2-823F-2F4FF919599A}"/>
                  </a:ext>
                </a:extLst>
              </p14:cNvPr>
              <p14:cNvContentPartPr/>
              <p14:nvPr/>
            </p14:nvContentPartPr>
            <p14:xfrm>
              <a:off x="5109120" y="2825820"/>
              <a:ext cx="1190880" cy="452880"/>
            </p14:xfrm>
          </p:contentPart>
        </mc:Choice>
        <mc:Fallback xmlns="">
          <p:pic>
            <p:nvPicPr>
              <p:cNvPr id="5" name="Ink 4">
                <a:extLst>
                  <a:ext uri="{FF2B5EF4-FFF2-40B4-BE49-F238E27FC236}">
                    <a16:creationId xmlns:a16="http://schemas.microsoft.com/office/drawing/2014/main" id="{029FBD83-9D81-4DA2-823F-2F4FF919599A}"/>
                  </a:ext>
                </a:extLst>
              </p:cNvPr>
              <p:cNvPicPr/>
              <p:nvPr/>
            </p:nvPicPr>
            <p:blipFill>
              <a:blip r:embed="rId4"/>
              <a:stretch>
                <a:fillRect/>
              </a:stretch>
            </p:blipFill>
            <p:spPr>
              <a:xfrm>
                <a:off x="5046120" y="2763180"/>
                <a:ext cx="131652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1FC8C503-D404-4504-ADDD-1E9D96606FB0}"/>
                  </a:ext>
                </a:extLst>
              </p14:cNvPr>
              <p14:cNvContentPartPr/>
              <p14:nvPr/>
            </p14:nvContentPartPr>
            <p14:xfrm>
              <a:off x="5693088" y="2017656"/>
              <a:ext cx="360" cy="360"/>
            </p14:xfrm>
          </p:contentPart>
        </mc:Choice>
        <mc:Fallback xmlns="">
          <p:pic>
            <p:nvPicPr>
              <p:cNvPr id="26" name="Ink 25">
                <a:extLst>
                  <a:ext uri="{FF2B5EF4-FFF2-40B4-BE49-F238E27FC236}">
                    <a16:creationId xmlns:a16="http://schemas.microsoft.com/office/drawing/2014/main" id="{1FC8C503-D404-4504-ADDD-1E9D96606FB0}"/>
                  </a:ext>
                </a:extLst>
              </p:cNvPr>
              <p:cNvPicPr/>
              <p:nvPr/>
            </p:nvPicPr>
            <p:blipFill>
              <a:blip r:embed="rId6"/>
              <a:stretch>
                <a:fillRect/>
              </a:stretch>
            </p:blipFill>
            <p:spPr>
              <a:xfrm>
                <a:off x="5630448" y="1954656"/>
                <a:ext cx="126000" cy="126000"/>
              </a:xfrm>
              <a:prstGeom prst="rect">
                <a:avLst/>
              </a:prstGeom>
            </p:spPr>
          </p:pic>
        </mc:Fallback>
      </mc:AlternateContent>
      <p:grpSp>
        <p:nvGrpSpPr>
          <p:cNvPr id="30" name="Group 29">
            <a:extLst>
              <a:ext uri="{FF2B5EF4-FFF2-40B4-BE49-F238E27FC236}">
                <a16:creationId xmlns:a16="http://schemas.microsoft.com/office/drawing/2014/main" id="{CF13FE46-E756-42DA-8F7B-110E029DC18B}"/>
              </a:ext>
            </a:extLst>
          </p:cNvPr>
          <p:cNvGrpSpPr/>
          <p:nvPr/>
        </p:nvGrpSpPr>
        <p:grpSpPr>
          <a:xfrm>
            <a:off x="4855728" y="2163816"/>
            <a:ext cx="191880" cy="253080"/>
            <a:chOff x="4855728" y="2163816"/>
            <a:chExt cx="191880" cy="25308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EBD0F27-FA86-449A-B36F-B47F33CF5D70}"/>
                    </a:ext>
                  </a:extLst>
                </p14:cNvPr>
                <p14:cNvContentPartPr/>
                <p14:nvPr/>
              </p14:nvContentPartPr>
              <p14:xfrm>
                <a:off x="5041128" y="2230776"/>
                <a:ext cx="360" cy="360"/>
              </p14:xfrm>
            </p:contentPart>
          </mc:Choice>
          <mc:Fallback xmlns="">
            <p:pic>
              <p:nvPicPr>
                <p:cNvPr id="6" name="Ink 5">
                  <a:extLst>
                    <a:ext uri="{FF2B5EF4-FFF2-40B4-BE49-F238E27FC236}">
                      <a16:creationId xmlns:a16="http://schemas.microsoft.com/office/drawing/2014/main" id="{AEBD0F27-FA86-449A-B36F-B47F33CF5D70}"/>
                    </a:ext>
                  </a:extLst>
                </p:cNvPr>
                <p:cNvPicPr/>
                <p:nvPr/>
              </p:nvPicPr>
              <p:blipFill>
                <a:blip r:embed="rId6"/>
                <a:stretch>
                  <a:fillRect/>
                </a:stretch>
              </p:blipFill>
              <p:spPr>
                <a:xfrm>
                  <a:off x="4978488" y="21681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2AEB59A-16F0-44AA-B2C6-C8AA44872591}"/>
                    </a:ext>
                  </a:extLst>
                </p14:cNvPr>
                <p14:cNvContentPartPr/>
                <p14:nvPr/>
              </p14:nvContentPartPr>
              <p14:xfrm>
                <a:off x="4998288" y="2181816"/>
                <a:ext cx="360" cy="360"/>
              </p14:xfrm>
            </p:contentPart>
          </mc:Choice>
          <mc:Fallback xmlns="">
            <p:pic>
              <p:nvPicPr>
                <p:cNvPr id="7" name="Ink 6">
                  <a:extLst>
                    <a:ext uri="{FF2B5EF4-FFF2-40B4-BE49-F238E27FC236}">
                      <a16:creationId xmlns:a16="http://schemas.microsoft.com/office/drawing/2014/main" id="{72AEB59A-16F0-44AA-B2C6-C8AA44872591}"/>
                    </a:ext>
                  </a:extLst>
                </p:cNvPr>
                <p:cNvPicPr/>
                <p:nvPr/>
              </p:nvPicPr>
              <p:blipFill>
                <a:blip r:embed="rId6"/>
                <a:stretch>
                  <a:fillRect/>
                </a:stretch>
              </p:blipFill>
              <p:spPr>
                <a:xfrm>
                  <a:off x="4935648" y="21191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1690622-23AB-45D6-8A6B-6C765FAB026B}"/>
                    </a:ext>
                  </a:extLst>
                </p14:cNvPr>
                <p14:cNvContentPartPr/>
                <p14:nvPr/>
              </p14:nvContentPartPr>
              <p14:xfrm>
                <a:off x="4976688" y="2181816"/>
                <a:ext cx="21960" cy="20880"/>
              </p14:xfrm>
            </p:contentPart>
          </mc:Choice>
          <mc:Fallback xmlns="">
            <p:pic>
              <p:nvPicPr>
                <p:cNvPr id="8" name="Ink 7">
                  <a:extLst>
                    <a:ext uri="{FF2B5EF4-FFF2-40B4-BE49-F238E27FC236}">
                      <a16:creationId xmlns:a16="http://schemas.microsoft.com/office/drawing/2014/main" id="{41690622-23AB-45D6-8A6B-6C765FAB026B}"/>
                    </a:ext>
                  </a:extLst>
                </p:cNvPr>
                <p:cNvPicPr/>
                <p:nvPr/>
              </p:nvPicPr>
              <p:blipFill>
                <a:blip r:embed="rId10"/>
                <a:stretch>
                  <a:fillRect/>
                </a:stretch>
              </p:blipFill>
              <p:spPr>
                <a:xfrm>
                  <a:off x="4913688" y="2119176"/>
                  <a:ext cx="147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E2C1469A-A7D2-4742-B633-F0762752E4E7}"/>
                    </a:ext>
                  </a:extLst>
                </p14:cNvPr>
                <p14:cNvContentPartPr/>
                <p14:nvPr/>
              </p14:nvContentPartPr>
              <p14:xfrm>
                <a:off x="4974168" y="2212416"/>
                <a:ext cx="360" cy="360"/>
              </p14:xfrm>
            </p:contentPart>
          </mc:Choice>
          <mc:Fallback xmlns="">
            <p:pic>
              <p:nvPicPr>
                <p:cNvPr id="9" name="Ink 8">
                  <a:extLst>
                    <a:ext uri="{FF2B5EF4-FFF2-40B4-BE49-F238E27FC236}">
                      <a16:creationId xmlns:a16="http://schemas.microsoft.com/office/drawing/2014/main" id="{E2C1469A-A7D2-4742-B633-F0762752E4E7}"/>
                    </a:ext>
                  </a:extLst>
                </p:cNvPr>
                <p:cNvPicPr/>
                <p:nvPr/>
              </p:nvPicPr>
              <p:blipFill>
                <a:blip r:embed="rId6"/>
                <a:stretch>
                  <a:fillRect/>
                </a:stretch>
              </p:blipFill>
              <p:spPr>
                <a:xfrm>
                  <a:off x="4911168" y="21497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ECB36A2-B5F6-4755-9B4D-AD947F22AE65}"/>
                    </a:ext>
                  </a:extLst>
                </p14:cNvPr>
                <p14:cNvContentPartPr/>
                <p14:nvPr/>
              </p14:nvContentPartPr>
              <p14:xfrm>
                <a:off x="4974168" y="2212416"/>
                <a:ext cx="360" cy="360"/>
              </p14:xfrm>
            </p:contentPart>
          </mc:Choice>
          <mc:Fallback xmlns="">
            <p:pic>
              <p:nvPicPr>
                <p:cNvPr id="10" name="Ink 9">
                  <a:extLst>
                    <a:ext uri="{FF2B5EF4-FFF2-40B4-BE49-F238E27FC236}">
                      <a16:creationId xmlns:a16="http://schemas.microsoft.com/office/drawing/2014/main" id="{5ECB36A2-B5F6-4755-9B4D-AD947F22AE65}"/>
                    </a:ext>
                  </a:extLst>
                </p:cNvPr>
                <p:cNvPicPr/>
                <p:nvPr/>
              </p:nvPicPr>
              <p:blipFill>
                <a:blip r:embed="rId13"/>
                <a:stretch>
                  <a:fillRect/>
                </a:stretch>
              </p:blipFill>
              <p:spPr>
                <a:xfrm>
                  <a:off x="4911168" y="21497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B83EECF-9A73-4040-9246-D42E62C14D54}"/>
                    </a:ext>
                  </a:extLst>
                </p14:cNvPr>
                <p14:cNvContentPartPr/>
                <p14:nvPr/>
              </p14:nvContentPartPr>
              <p14:xfrm>
                <a:off x="4936008" y="2212416"/>
                <a:ext cx="38160" cy="46800"/>
              </p14:xfrm>
            </p:contentPart>
          </mc:Choice>
          <mc:Fallback xmlns="">
            <p:pic>
              <p:nvPicPr>
                <p:cNvPr id="11" name="Ink 10">
                  <a:extLst>
                    <a:ext uri="{FF2B5EF4-FFF2-40B4-BE49-F238E27FC236}">
                      <a16:creationId xmlns:a16="http://schemas.microsoft.com/office/drawing/2014/main" id="{6B83EECF-9A73-4040-9246-D42E62C14D54}"/>
                    </a:ext>
                  </a:extLst>
                </p:cNvPr>
                <p:cNvPicPr/>
                <p:nvPr/>
              </p:nvPicPr>
              <p:blipFill>
                <a:blip r:embed="rId15"/>
                <a:stretch>
                  <a:fillRect/>
                </a:stretch>
              </p:blipFill>
              <p:spPr>
                <a:xfrm>
                  <a:off x="4873368" y="2149776"/>
                  <a:ext cx="163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C3CE278-C2DA-4EC5-AB05-9E6965FA87C4}"/>
                    </a:ext>
                  </a:extLst>
                </p14:cNvPr>
                <p14:cNvContentPartPr/>
                <p14:nvPr/>
              </p14:nvContentPartPr>
              <p14:xfrm>
                <a:off x="4931328" y="2267496"/>
                <a:ext cx="360" cy="360"/>
              </p14:xfrm>
            </p:contentPart>
          </mc:Choice>
          <mc:Fallback xmlns="">
            <p:pic>
              <p:nvPicPr>
                <p:cNvPr id="12" name="Ink 11">
                  <a:extLst>
                    <a:ext uri="{FF2B5EF4-FFF2-40B4-BE49-F238E27FC236}">
                      <a16:creationId xmlns:a16="http://schemas.microsoft.com/office/drawing/2014/main" id="{EC3CE278-C2DA-4EC5-AB05-9E6965FA87C4}"/>
                    </a:ext>
                  </a:extLst>
                </p:cNvPr>
                <p:cNvPicPr/>
                <p:nvPr/>
              </p:nvPicPr>
              <p:blipFill>
                <a:blip r:embed="rId6"/>
                <a:stretch>
                  <a:fillRect/>
                </a:stretch>
              </p:blipFill>
              <p:spPr>
                <a:xfrm>
                  <a:off x="4868688" y="22044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1CFC34F8-6C8B-4837-A7A4-8FFCC2C3737D}"/>
                    </a:ext>
                  </a:extLst>
                </p14:cNvPr>
                <p14:cNvContentPartPr/>
                <p14:nvPr/>
              </p14:nvContentPartPr>
              <p14:xfrm>
                <a:off x="4931328" y="2267496"/>
                <a:ext cx="360" cy="7560"/>
              </p14:xfrm>
            </p:contentPart>
          </mc:Choice>
          <mc:Fallback xmlns="">
            <p:pic>
              <p:nvPicPr>
                <p:cNvPr id="13" name="Ink 12">
                  <a:extLst>
                    <a:ext uri="{FF2B5EF4-FFF2-40B4-BE49-F238E27FC236}">
                      <a16:creationId xmlns:a16="http://schemas.microsoft.com/office/drawing/2014/main" id="{1CFC34F8-6C8B-4837-A7A4-8FFCC2C3737D}"/>
                    </a:ext>
                  </a:extLst>
                </p:cNvPr>
                <p:cNvPicPr/>
                <p:nvPr/>
              </p:nvPicPr>
              <p:blipFill>
                <a:blip r:embed="rId18"/>
                <a:stretch>
                  <a:fillRect/>
                </a:stretch>
              </p:blipFill>
              <p:spPr>
                <a:xfrm>
                  <a:off x="4868688" y="2204496"/>
                  <a:ext cx="126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F2DBCB0-1E62-4FDA-916C-94D7C0B6DD16}"/>
                    </a:ext>
                  </a:extLst>
                </p14:cNvPr>
                <p14:cNvContentPartPr/>
                <p14:nvPr/>
              </p14:nvContentPartPr>
              <p14:xfrm>
                <a:off x="4931328" y="2285496"/>
                <a:ext cx="360" cy="360"/>
              </p14:xfrm>
            </p:contentPart>
          </mc:Choice>
          <mc:Fallback xmlns="">
            <p:pic>
              <p:nvPicPr>
                <p:cNvPr id="14" name="Ink 13">
                  <a:extLst>
                    <a:ext uri="{FF2B5EF4-FFF2-40B4-BE49-F238E27FC236}">
                      <a16:creationId xmlns:a16="http://schemas.microsoft.com/office/drawing/2014/main" id="{8F2DBCB0-1E62-4FDA-916C-94D7C0B6DD16}"/>
                    </a:ext>
                  </a:extLst>
                </p:cNvPr>
                <p:cNvPicPr/>
                <p:nvPr/>
              </p:nvPicPr>
              <p:blipFill>
                <a:blip r:embed="rId6"/>
                <a:stretch>
                  <a:fillRect/>
                </a:stretch>
              </p:blipFill>
              <p:spPr>
                <a:xfrm>
                  <a:off x="4868688" y="22228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9F30047-8DD0-410F-B495-C30A083A6940}"/>
                    </a:ext>
                  </a:extLst>
                </p14:cNvPr>
                <p14:cNvContentPartPr/>
                <p14:nvPr/>
              </p14:nvContentPartPr>
              <p14:xfrm>
                <a:off x="4931328" y="2285496"/>
                <a:ext cx="360" cy="360"/>
              </p14:xfrm>
            </p:contentPart>
          </mc:Choice>
          <mc:Fallback xmlns="">
            <p:pic>
              <p:nvPicPr>
                <p:cNvPr id="15" name="Ink 14">
                  <a:extLst>
                    <a:ext uri="{FF2B5EF4-FFF2-40B4-BE49-F238E27FC236}">
                      <a16:creationId xmlns:a16="http://schemas.microsoft.com/office/drawing/2014/main" id="{D9F30047-8DD0-410F-B495-C30A083A6940}"/>
                    </a:ext>
                  </a:extLst>
                </p:cNvPr>
                <p:cNvPicPr/>
                <p:nvPr/>
              </p:nvPicPr>
              <p:blipFill>
                <a:blip r:embed="rId13"/>
                <a:stretch>
                  <a:fillRect/>
                </a:stretch>
              </p:blipFill>
              <p:spPr>
                <a:xfrm>
                  <a:off x="4868688" y="22228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B9AC8C3-43F4-4AB0-8563-4568D8853200}"/>
                    </a:ext>
                  </a:extLst>
                </p14:cNvPr>
                <p14:cNvContentPartPr/>
                <p14:nvPr/>
              </p14:nvContentPartPr>
              <p14:xfrm>
                <a:off x="4931328" y="2285496"/>
                <a:ext cx="360" cy="360"/>
              </p14:xfrm>
            </p:contentPart>
          </mc:Choice>
          <mc:Fallback xmlns="">
            <p:pic>
              <p:nvPicPr>
                <p:cNvPr id="16" name="Ink 15">
                  <a:extLst>
                    <a:ext uri="{FF2B5EF4-FFF2-40B4-BE49-F238E27FC236}">
                      <a16:creationId xmlns:a16="http://schemas.microsoft.com/office/drawing/2014/main" id="{DB9AC8C3-43F4-4AB0-8563-4568D8853200}"/>
                    </a:ext>
                  </a:extLst>
                </p:cNvPr>
                <p:cNvPicPr/>
                <p:nvPr/>
              </p:nvPicPr>
              <p:blipFill>
                <a:blip r:embed="rId13"/>
                <a:stretch>
                  <a:fillRect/>
                </a:stretch>
              </p:blipFill>
              <p:spPr>
                <a:xfrm>
                  <a:off x="4868688" y="22228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32B2C05C-054B-4E8A-94BC-547D7D5DAE91}"/>
                    </a:ext>
                  </a:extLst>
                </p14:cNvPr>
                <p14:cNvContentPartPr/>
                <p14:nvPr/>
              </p14:nvContentPartPr>
              <p14:xfrm>
                <a:off x="4931328" y="2285496"/>
                <a:ext cx="360" cy="360"/>
              </p14:xfrm>
            </p:contentPart>
          </mc:Choice>
          <mc:Fallback xmlns="">
            <p:pic>
              <p:nvPicPr>
                <p:cNvPr id="17" name="Ink 16">
                  <a:extLst>
                    <a:ext uri="{FF2B5EF4-FFF2-40B4-BE49-F238E27FC236}">
                      <a16:creationId xmlns:a16="http://schemas.microsoft.com/office/drawing/2014/main" id="{32B2C05C-054B-4E8A-94BC-547D7D5DAE91}"/>
                    </a:ext>
                  </a:extLst>
                </p:cNvPr>
                <p:cNvPicPr/>
                <p:nvPr/>
              </p:nvPicPr>
              <p:blipFill>
                <a:blip r:embed="rId6"/>
                <a:stretch>
                  <a:fillRect/>
                </a:stretch>
              </p:blipFill>
              <p:spPr>
                <a:xfrm>
                  <a:off x="4868688" y="22228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6F60929-251A-4CF2-ADD0-C097D4F6A42A}"/>
                    </a:ext>
                  </a:extLst>
                </p14:cNvPr>
                <p14:cNvContentPartPr/>
                <p14:nvPr/>
              </p14:nvContentPartPr>
              <p14:xfrm>
                <a:off x="4872648" y="2285496"/>
                <a:ext cx="59400" cy="89280"/>
              </p14:xfrm>
            </p:contentPart>
          </mc:Choice>
          <mc:Fallback xmlns="">
            <p:pic>
              <p:nvPicPr>
                <p:cNvPr id="18" name="Ink 17">
                  <a:extLst>
                    <a:ext uri="{FF2B5EF4-FFF2-40B4-BE49-F238E27FC236}">
                      <a16:creationId xmlns:a16="http://schemas.microsoft.com/office/drawing/2014/main" id="{46F60929-251A-4CF2-ADD0-C097D4F6A42A}"/>
                    </a:ext>
                  </a:extLst>
                </p:cNvPr>
                <p:cNvPicPr/>
                <p:nvPr/>
              </p:nvPicPr>
              <p:blipFill>
                <a:blip r:embed="rId24"/>
                <a:stretch>
                  <a:fillRect/>
                </a:stretch>
              </p:blipFill>
              <p:spPr>
                <a:xfrm>
                  <a:off x="4809648" y="2222856"/>
                  <a:ext cx="185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19AF9BF-B897-4C4D-A475-A420988D7054}"/>
                    </a:ext>
                  </a:extLst>
                </p14:cNvPr>
                <p14:cNvContentPartPr/>
                <p14:nvPr/>
              </p14:nvContentPartPr>
              <p14:xfrm>
                <a:off x="4870488" y="2383416"/>
                <a:ext cx="360" cy="360"/>
              </p14:xfrm>
            </p:contentPart>
          </mc:Choice>
          <mc:Fallback xmlns="">
            <p:pic>
              <p:nvPicPr>
                <p:cNvPr id="19" name="Ink 18">
                  <a:extLst>
                    <a:ext uri="{FF2B5EF4-FFF2-40B4-BE49-F238E27FC236}">
                      <a16:creationId xmlns:a16="http://schemas.microsoft.com/office/drawing/2014/main" id="{019AF9BF-B897-4C4D-A475-A420988D7054}"/>
                    </a:ext>
                  </a:extLst>
                </p:cNvPr>
                <p:cNvPicPr/>
                <p:nvPr/>
              </p:nvPicPr>
              <p:blipFill>
                <a:blip r:embed="rId6"/>
                <a:stretch>
                  <a:fillRect/>
                </a:stretch>
              </p:blipFill>
              <p:spPr>
                <a:xfrm>
                  <a:off x="4807488" y="23204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7B9C0710-131A-42CF-A89B-27571E418A47}"/>
                    </a:ext>
                  </a:extLst>
                </p14:cNvPr>
                <p14:cNvContentPartPr/>
                <p14:nvPr/>
              </p14:nvContentPartPr>
              <p14:xfrm>
                <a:off x="4865808" y="2383416"/>
                <a:ext cx="5040" cy="2880"/>
              </p14:xfrm>
            </p:contentPart>
          </mc:Choice>
          <mc:Fallback xmlns="">
            <p:pic>
              <p:nvPicPr>
                <p:cNvPr id="20" name="Ink 19">
                  <a:extLst>
                    <a:ext uri="{FF2B5EF4-FFF2-40B4-BE49-F238E27FC236}">
                      <a16:creationId xmlns:a16="http://schemas.microsoft.com/office/drawing/2014/main" id="{7B9C0710-131A-42CF-A89B-27571E418A47}"/>
                    </a:ext>
                  </a:extLst>
                </p:cNvPr>
                <p:cNvPicPr/>
                <p:nvPr/>
              </p:nvPicPr>
              <p:blipFill>
                <a:blip r:embed="rId27"/>
                <a:stretch>
                  <a:fillRect/>
                </a:stretch>
              </p:blipFill>
              <p:spPr>
                <a:xfrm>
                  <a:off x="4802808" y="2320416"/>
                  <a:ext cx="130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A6C4273-1978-4242-B9CB-4A3B7181BFB1}"/>
                    </a:ext>
                  </a:extLst>
                </p14:cNvPr>
                <p14:cNvContentPartPr/>
                <p14:nvPr/>
              </p14:nvContentPartPr>
              <p14:xfrm>
                <a:off x="4858248" y="2389176"/>
                <a:ext cx="360" cy="360"/>
              </p14:xfrm>
            </p:contentPart>
          </mc:Choice>
          <mc:Fallback xmlns="">
            <p:pic>
              <p:nvPicPr>
                <p:cNvPr id="21" name="Ink 20">
                  <a:extLst>
                    <a:ext uri="{FF2B5EF4-FFF2-40B4-BE49-F238E27FC236}">
                      <a16:creationId xmlns:a16="http://schemas.microsoft.com/office/drawing/2014/main" id="{DA6C4273-1978-4242-B9CB-4A3B7181BFB1}"/>
                    </a:ext>
                  </a:extLst>
                </p:cNvPr>
                <p:cNvPicPr/>
                <p:nvPr/>
              </p:nvPicPr>
              <p:blipFill>
                <a:blip r:embed="rId6"/>
                <a:stretch>
                  <a:fillRect/>
                </a:stretch>
              </p:blipFill>
              <p:spPr>
                <a:xfrm>
                  <a:off x="4795608" y="23265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9785DFB2-4ECC-4D68-BB91-ED070D67CB84}"/>
                    </a:ext>
                  </a:extLst>
                </p14:cNvPr>
                <p14:cNvContentPartPr/>
                <p14:nvPr/>
              </p14:nvContentPartPr>
              <p14:xfrm>
                <a:off x="4858248" y="2389176"/>
                <a:ext cx="360" cy="360"/>
              </p14:xfrm>
            </p:contentPart>
          </mc:Choice>
          <mc:Fallback xmlns="">
            <p:pic>
              <p:nvPicPr>
                <p:cNvPr id="22" name="Ink 21">
                  <a:extLst>
                    <a:ext uri="{FF2B5EF4-FFF2-40B4-BE49-F238E27FC236}">
                      <a16:creationId xmlns:a16="http://schemas.microsoft.com/office/drawing/2014/main" id="{9785DFB2-4ECC-4D68-BB91-ED070D67CB84}"/>
                    </a:ext>
                  </a:extLst>
                </p:cNvPr>
                <p:cNvPicPr/>
                <p:nvPr/>
              </p:nvPicPr>
              <p:blipFill>
                <a:blip r:embed="rId6"/>
                <a:stretch>
                  <a:fillRect/>
                </a:stretch>
              </p:blipFill>
              <p:spPr>
                <a:xfrm>
                  <a:off x="4795608" y="23265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5AE82460-4BAD-4D49-A0BA-B83E34DBEA71}"/>
                    </a:ext>
                  </a:extLst>
                </p14:cNvPr>
                <p14:cNvContentPartPr/>
                <p14:nvPr/>
              </p14:nvContentPartPr>
              <p14:xfrm>
                <a:off x="4858248" y="2389176"/>
                <a:ext cx="360" cy="360"/>
              </p14:xfrm>
            </p:contentPart>
          </mc:Choice>
          <mc:Fallback xmlns="">
            <p:pic>
              <p:nvPicPr>
                <p:cNvPr id="23" name="Ink 22">
                  <a:extLst>
                    <a:ext uri="{FF2B5EF4-FFF2-40B4-BE49-F238E27FC236}">
                      <a16:creationId xmlns:a16="http://schemas.microsoft.com/office/drawing/2014/main" id="{5AE82460-4BAD-4D49-A0BA-B83E34DBEA71}"/>
                    </a:ext>
                  </a:extLst>
                </p:cNvPr>
                <p:cNvPicPr/>
                <p:nvPr/>
              </p:nvPicPr>
              <p:blipFill>
                <a:blip r:embed="rId6"/>
                <a:stretch>
                  <a:fillRect/>
                </a:stretch>
              </p:blipFill>
              <p:spPr>
                <a:xfrm>
                  <a:off x="4795608" y="232653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E32DB4DA-C33C-47BA-9C96-DD19AB6CA23F}"/>
                    </a:ext>
                  </a:extLst>
                </p14:cNvPr>
                <p14:cNvContentPartPr/>
                <p14:nvPr/>
              </p14:nvContentPartPr>
              <p14:xfrm>
                <a:off x="4855728" y="2389176"/>
                <a:ext cx="2880" cy="27720"/>
              </p14:xfrm>
            </p:contentPart>
          </mc:Choice>
          <mc:Fallback xmlns="">
            <p:pic>
              <p:nvPicPr>
                <p:cNvPr id="24" name="Ink 23">
                  <a:extLst>
                    <a:ext uri="{FF2B5EF4-FFF2-40B4-BE49-F238E27FC236}">
                      <a16:creationId xmlns:a16="http://schemas.microsoft.com/office/drawing/2014/main" id="{E32DB4DA-C33C-47BA-9C96-DD19AB6CA23F}"/>
                    </a:ext>
                  </a:extLst>
                </p:cNvPr>
                <p:cNvPicPr/>
                <p:nvPr/>
              </p:nvPicPr>
              <p:blipFill>
                <a:blip r:embed="rId32"/>
                <a:stretch>
                  <a:fillRect/>
                </a:stretch>
              </p:blipFill>
              <p:spPr>
                <a:xfrm>
                  <a:off x="4793088" y="2326536"/>
                  <a:ext cx="128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5456CB10-61C4-4DFD-92FE-6777BC0EFF7C}"/>
                    </a:ext>
                  </a:extLst>
                </p14:cNvPr>
                <p14:cNvContentPartPr/>
                <p14:nvPr/>
              </p14:nvContentPartPr>
              <p14:xfrm>
                <a:off x="5047248" y="2163816"/>
                <a:ext cx="360" cy="360"/>
              </p14:xfrm>
            </p:contentPart>
          </mc:Choice>
          <mc:Fallback xmlns="">
            <p:pic>
              <p:nvPicPr>
                <p:cNvPr id="27" name="Ink 26">
                  <a:extLst>
                    <a:ext uri="{FF2B5EF4-FFF2-40B4-BE49-F238E27FC236}">
                      <a16:creationId xmlns:a16="http://schemas.microsoft.com/office/drawing/2014/main" id="{5456CB10-61C4-4DFD-92FE-6777BC0EFF7C}"/>
                    </a:ext>
                  </a:extLst>
                </p:cNvPr>
                <p:cNvPicPr/>
                <p:nvPr/>
              </p:nvPicPr>
              <p:blipFill>
                <a:blip r:embed="rId6"/>
                <a:stretch>
                  <a:fillRect/>
                </a:stretch>
              </p:blipFill>
              <p:spPr>
                <a:xfrm>
                  <a:off x="4984608" y="21008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C8367252-7CCB-422F-BB88-B25AB345EE8A}"/>
                    </a:ext>
                  </a:extLst>
                </p14:cNvPr>
                <p14:cNvContentPartPr/>
                <p14:nvPr/>
              </p14:nvContentPartPr>
              <p14:xfrm>
                <a:off x="4992168" y="2200536"/>
                <a:ext cx="360" cy="360"/>
              </p14:xfrm>
            </p:contentPart>
          </mc:Choice>
          <mc:Fallback xmlns="">
            <p:pic>
              <p:nvPicPr>
                <p:cNvPr id="29" name="Ink 28">
                  <a:extLst>
                    <a:ext uri="{FF2B5EF4-FFF2-40B4-BE49-F238E27FC236}">
                      <a16:creationId xmlns:a16="http://schemas.microsoft.com/office/drawing/2014/main" id="{C8367252-7CCB-422F-BB88-B25AB345EE8A}"/>
                    </a:ext>
                  </a:extLst>
                </p:cNvPr>
                <p:cNvPicPr/>
                <p:nvPr/>
              </p:nvPicPr>
              <p:blipFill>
                <a:blip r:embed="rId6"/>
                <a:stretch>
                  <a:fillRect/>
                </a:stretch>
              </p:blipFill>
              <p:spPr>
                <a:xfrm>
                  <a:off x="4929528" y="213753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7D9ED251-C5A8-4E98-86B6-9E91D11438C7}"/>
                  </a:ext>
                </a:extLst>
              </p14:cNvPr>
              <p14:cNvContentPartPr/>
              <p14:nvPr/>
            </p14:nvContentPartPr>
            <p14:xfrm>
              <a:off x="9098600" y="6291080"/>
              <a:ext cx="2935440" cy="386280"/>
            </p14:xfrm>
          </p:contentPart>
        </mc:Choice>
        <mc:Fallback xmlns="">
          <p:pic>
            <p:nvPicPr>
              <p:cNvPr id="32" name="Ink 31">
                <a:extLst>
                  <a:ext uri="{FF2B5EF4-FFF2-40B4-BE49-F238E27FC236}">
                    <a16:creationId xmlns:a16="http://schemas.microsoft.com/office/drawing/2014/main" id="{7D9ED251-C5A8-4E98-86B6-9E91D11438C7}"/>
                  </a:ext>
                </a:extLst>
              </p:cNvPr>
              <p:cNvPicPr/>
              <p:nvPr/>
            </p:nvPicPr>
            <p:blipFill>
              <a:blip r:embed="rId36"/>
              <a:stretch>
                <a:fillRect/>
              </a:stretch>
            </p:blipFill>
            <p:spPr>
              <a:xfrm>
                <a:off x="9035600" y="6228440"/>
                <a:ext cx="3061080" cy="511920"/>
              </a:xfrm>
              <a:prstGeom prst="rect">
                <a:avLst/>
              </a:prstGeom>
            </p:spPr>
          </p:pic>
        </mc:Fallback>
      </mc:AlternateContent>
    </p:spTree>
    <p:extLst>
      <p:ext uri="{BB962C8B-B14F-4D97-AF65-F5344CB8AC3E}">
        <p14:creationId xmlns:p14="http://schemas.microsoft.com/office/powerpoint/2010/main" val="915167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05A5F-E793-4F5F-A156-ACFBB0D4595E}"/>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D48050-8B57-4F1D-ACFF-2D7733F49D0B}"/>
                  </a:ext>
                </a:extLst>
              </p14:cNvPr>
              <p14:cNvContentPartPr/>
              <p14:nvPr/>
            </p14:nvContentPartPr>
            <p14:xfrm>
              <a:off x="6370160" y="2225600"/>
              <a:ext cx="429480" cy="487080"/>
            </p14:xfrm>
          </p:contentPart>
        </mc:Choice>
        <mc:Fallback xmlns="">
          <p:pic>
            <p:nvPicPr>
              <p:cNvPr id="4" name="Ink 3">
                <a:extLst>
                  <a:ext uri="{FF2B5EF4-FFF2-40B4-BE49-F238E27FC236}">
                    <a16:creationId xmlns:a16="http://schemas.microsoft.com/office/drawing/2014/main" id="{FED48050-8B57-4F1D-ACFF-2D7733F49D0B}"/>
                  </a:ext>
                </a:extLst>
              </p:cNvPr>
              <p:cNvPicPr/>
              <p:nvPr/>
            </p:nvPicPr>
            <p:blipFill>
              <a:blip r:embed="rId4"/>
              <a:stretch>
                <a:fillRect/>
              </a:stretch>
            </p:blipFill>
            <p:spPr>
              <a:xfrm>
                <a:off x="6307160" y="2162960"/>
                <a:ext cx="5551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13A7867-7C48-4992-AC21-5F2C4843C929}"/>
                  </a:ext>
                </a:extLst>
              </p14:cNvPr>
              <p14:cNvContentPartPr/>
              <p14:nvPr/>
            </p14:nvContentPartPr>
            <p14:xfrm>
              <a:off x="9416480" y="1307600"/>
              <a:ext cx="495720" cy="296280"/>
            </p14:xfrm>
          </p:contentPart>
        </mc:Choice>
        <mc:Fallback xmlns="">
          <p:pic>
            <p:nvPicPr>
              <p:cNvPr id="5" name="Ink 4">
                <a:extLst>
                  <a:ext uri="{FF2B5EF4-FFF2-40B4-BE49-F238E27FC236}">
                    <a16:creationId xmlns:a16="http://schemas.microsoft.com/office/drawing/2014/main" id="{B13A7867-7C48-4992-AC21-5F2C4843C929}"/>
                  </a:ext>
                </a:extLst>
              </p:cNvPr>
              <p:cNvPicPr/>
              <p:nvPr/>
            </p:nvPicPr>
            <p:blipFill>
              <a:blip r:embed="rId6"/>
              <a:stretch>
                <a:fillRect/>
              </a:stretch>
            </p:blipFill>
            <p:spPr>
              <a:xfrm>
                <a:off x="9353840" y="1244960"/>
                <a:ext cx="6213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7645AFB-45F6-4159-A9E0-4C781AC42C7D}"/>
                  </a:ext>
                </a:extLst>
              </p14:cNvPr>
              <p14:cNvContentPartPr/>
              <p14:nvPr/>
            </p14:nvContentPartPr>
            <p14:xfrm>
              <a:off x="9835940" y="2634140"/>
              <a:ext cx="123120" cy="246240"/>
            </p14:xfrm>
          </p:contentPart>
        </mc:Choice>
        <mc:Fallback xmlns="">
          <p:pic>
            <p:nvPicPr>
              <p:cNvPr id="6" name="Ink 5">
                <a:extLst>
                  <a:ext uri="{FF2B5EF4-FFF2-40B4-BE49-F238E27FC236}">
                    <a16:creationId xmlns:a16="http://schemas.microsoft.com/office/drawing/2014/main" id="{67645AFB-45F6-4159-A9E0-4C781AC42C7D}"/>
                  </a:ext>
                </a:extLst>
              </p:cNvPr>
              <p:cNvPicPr/>
              <p:nvPr/>
            </p:nvPicPr>
            <p:blipFill>
              <a:blip r:embed="rId8"/>
              <a:stretch>
                <a:fillRect/>
              </a:stretch>
            </p:blipFill>
            <p:spPr>
              <a:xfrm>
                <a:off x="9773300" y="2571500"/>
                <a:ext cx="2487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D65FEDB-F9FC-4B3D-B2AC-04D934CEF301}"/>
                  </a:ext>
                </a:extLst>
              </p14:cNvPr>
              <p14:cNvContentPartPr/>
              <p14:nvPr/>
            </p14:nvContentPartPr>
            <p14:xfrm>
              <a:off x="9999740" y="2522180"/>
              <a:ext cx="204480" cy="168840"/>
            </p14:xfrm>
          </p:contentPart>
        </mc:Choice>
        <mc:Fallback xmlns="">
          <p:pic>
            <p:nvPicPr>
              <p:cNvPr id="7" name="Ink 6">
                <a:extLst>
                  <a:ext uri="{FF2B5EF4-FFF2-40B4-BE49-F238E27FC236}">
                    <a16:creationId xmlns:a16="http://schemas.microsoft.com/office/drawing/2014/main" id="{0D65FEDB-F9FC-4B3D-B2AC-04D934CEF301}"/>
                  </a:ext>
                </a:extLst>
              </p:cNvPr>
              <p:cNvPicPr/>
              <p:nvPr/>
            </p:nvPicPr>
            <p:blipFill>
              <a:blip r:embed="rId10"/>
              <a:stretch>
                <a:fillRect/>
              </a:stretch>
            </p:blipFill>
            <p:spPr>
              <a:xfrm>
                <a:off x="9981740" y="2504540"/>
                <a:ext cx="240120" cy="204480"/>
              </a:xfrm>
              <a:prstGeom prst="rect">
                <a:avLst/>
              </a:prstGeom>
            </p:spPr>
          </p:pic>
        </mc:Fallback>
      </mc:AlternateContent>
      <p:grpSp>
        <p:nvGrpSpPr>
          <p:cNvPr id="15" name="Group 14">
            <a:extLst>
              <a:ext uri="{FF2B5EF4-FFF2-40B4-BE49-F238E27FC236}">
                <a16:creationId xmlns:a16="http://schemas.microsoft.com/office/drawing/2014/main" id="{0CAB496E-1243-406A-A0FA-95349E92CF62}"/>
              </a:ext>
            </a:extLst>
          </p:cNvPr>
          <p:cNvGrpSpPr/>
          <p:nvPr/>
        </p:nvGrpSpPr>
        <p:grpSpPr>
          <a:xfrm>
            <a:off x="10044020" y="2381780"/>
            <a:ext cx="324000" cy="429120"/>
            <a:chOff x="10044020" y="2381780"/>
            <a:chExt cx="324000" cy="42912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1E5B88B-2C27-48BC-896C-2851150CD0F1}"/>
                    </a:ext>
                  </a:extLst>
                </p14:cNvPr>
                <p14:cNvContentPartPr/>
                <p14:nvPr/>
              </p14:nvContentPartPr>
              <p14:xfrm>
                <a:off x="10268660" y="2381780"/>
                <a:ext cx="87480" cy="124560"/>
              </p14:xfrm>
            </p:contentPart>
          </mc:Choice>
          <mc:Fallback xmlns="">
            <p:pic>
              <p:nvPicPr>
                <p:cNvPr id="8" name="Ink 7">
                  <a:extLst>
                    <a:ext uri="{FF2B5EF4-FFF2-40B4-BE49-F238E27FC236}">
                      <a16:creationId xmlns:a16="http://schemas.microsoft.com/office/drawing/2014/main" id="{51E5B88B-2C27-48BC-896C-2851150CD0F1}"/>
                    </a:ext>
                  </a:extLst>
                </p:cNvPr>
                <p:cNvPicPr/>
                <p:nvPr/>
              </p:nvPicPr>
              <p:blipFill>
                <a:blip r:embed="rId12"/>
                <a:stretch>
                  <a:fillRect/>
                </a:stretch>
              </p:blipFill>
              <p:spPr>
                <a:xfrm>
                  <a:off x="10250660" y="2363780"/>
                  <a:ext cx="123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DC9F0899-EE2C-4F18-9529-09F2BA57DA6D}"/>
                    </a:ext>
                  </a:extLst>
                </p14:cNvPr>
                <p14:cNvContentPartPr/>
                <p14:nvPr/>
              </p14:nvContentPartPr>
              <p14:xfrm>
                <a:off x="10235900" y="2540540"/>
                <a:ext cx="52920" cy="67680"/>
              </p14:xfrm>
            </p:contentPart>
          </mc:Choice>
          <mc:Fallback xmlns="">
            <p:pic>
              <p:nvPicPr>
                <p:cNvPr id="9" name="Ink 8">
                  <a:extLst>
                    <a:ext uri="{FF2B5EF4-FFF2-40B4-BE49-F238E27FC236}">
                      <a16:creationId xmlns:a16="http://schemas.microsoft.com/office/drawing/2014/main" id="{DC9F0899-EE2C-4F18-9529-09F2BA57DA6D}"/>
                    </a:ext>
                  </a:extLst>
                </p:cNvPr>
                <p:cNvPicPr/>
                <p:nvPr/>
              </p:nvPicPr>
              <p:blipFill>
                <a:blip r:embed="rId14"/>
                <a:stretch>
                  <a:fillRect/>
                </a:stretch>
              </p:blipFill>
              <p:spPr>
                <a:xfrm>
                  <a:off x="10218260" y="2522540"/>
                  <a:ext cx="88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D02C892-8D2C-4595-A641-34159987C04D}"/>
                    </a:ext>
                  </a:extLst>
                </p14:cNvPr>
                <p14:cNvContentPartPr/>
                <p14:nvPr/>
              </p14:nvContentPartPr>
              <p14:xfrm>
                <a:off x="10304660" y="2471060"/>
                <a:ext cx="63360" cy="87120"/>
              </p14:xfrm>
            </p:contentPart>
          </mc:Choice>
          <mc:Fallback xmlns="">
            <p:pic>
              <p:nvPicPr>
                <p:cNvPr id="11" name="Ink 10">
                  <a:extLst>
                    <a:ext uri="{FF2B5EF4-FFF2-40B4-BE49-F238E27FC236}">
                      <a16:creationId xmlns:a16="http://schemas.microsoft.com/office/drawing/2014/main" id="{BD02C892-8D2C-4595-A641-34159987C04D}"/>
                    </a:ext>
                  </a:extLst>
                </p:cNvPr>
                <p:cNvPicPr/>
                <p:nvPr/>
              </p:nvPicPr>
              <p:blipFill>
                <a:blip r:embed="rId16"/>
                <a:stretch>
                  <a:fillRect/>
                </a:stretch>
              </p:blipFill>
              <p:spPr>
                <a:xfrm>
                  <a:off x="10286660" y="2453420"/>
                  <a:ext cx="99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E8FEF80-9928-4726-AD8D-291095120542}"/>
                    </a:ext>
                  </a:extLst>
                </p14:cNvPr>
                <p14:cNvContentPartPr/>
                <p14:nvPr/>
              </p14:nvContentPartPr>
              <p14:xfrm>
                <a:off x="10044020" y="2679500"/>
                <a:ext cx="105840" cy="131400"/>
              </p14:xfrm>
            </p:contentPart>
          </mc:Choice>
          <mc:Fallback xmlns="">
            <p:pic>
              <p:nvPicPr>
                <p:cNvPr id="14" name="Ink 13">
                  <a:extLst>
                    <a:ext uri="{FF2B5EF4-FFF2-40B4-BE49-F238E27FC236}">
                      <a16:creationId xmlns:a16="http://schemas.microsoft.com/office/drawing/2014/main" id="{DE8FEF80-9928-4726-AD8D-291095120542}"/>
                    </a:ext>
                  </a:extLst>
                </p:cNvPr>
                <p:cNvPicPr/>
                <p:nvPr/>
              </p:nvPicPr>
              <p:blipFill>
                <a:blip r:embed="rId18"/>
                <a:stretch>
                  <a:fillRect/>
                </a:stretch>
              </p:blipFill>
              <p:spPr>
                <a:xfrm>
                  <a:off x="10026020" y="2661500"/>
                  <a:ext cx="14148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DEE71F7-5165-46CC-A884-AF893120E178}"/>
                  </a:ext>
                </a:extLst>
              </p14:cNvPr>
              <p14:cNvContentPartPr/>
              <p14:nvPr/>
            </p14:nvContentPartPr>
            <p14:xfrm>
              <a:off x="11012715" y="6372045"/>
              <a:ext cx="360" cy="360"/>
            </p14:xfrm>
          </p:contentPart>
        </mc:Choice>
        <mc:Fallback xmlns="">
          <p:pic>
            <p:nvPicPr>
              <p:cNvPr id="16" name="Ink 15">
                <a:extLst>
                  <a:ext uri="{FF2B5EF4-FFF2-40B4-BE49-F238E27FC236}">
                    <a16:creationId xmlns:a16="http://schemas.microsoft.com/office/drawing/2014/main" id="{4DEE71F7-5165-46CC-A884-AF893120E178}"/>
                  </a:ext>
                </a:extLst>
              </p:cNvPr>
              <p:cNvPicPr/>
              <p:nvPr/>
            </p:nvPicPr>
            <p:blipFill>
              <a:blip r:embed="rId20"/>
              <a:stretch>
                <a:fillRect/>
              </a:stretch>
            </p:blipFill>
            <p:spPr>
              <a:xfrm>
                <a:off x="10994715" y="6354045"/>
                <a:ext cx="36000" cy="36000"/>
              </a:xfrm>
              <a:prstGeom prst="rect">
                <a:avLst/>
              </a:prstGeom>
            </p:spPr>
          </p:pic>
        </mc:Fallback>
      </mc:AlternateContent>
      <p:sp>
        <p:nvSpPr>
          <p:cNvPr id="17" name="Rectangle 16">
            <a:extLst>
              <a:ext uri="{FF2B5EF4-FFF2-40B4-BE49-F238E27FC236}">
                <a16:creationId xmlns:a16="http://schemas.microsoft.com/office/drawing/2014/main" id="{25200CDF-DF8F-40DA-9E28-5B580047729B}"/>
              </a:ext>
            </a:extLst>
          </p:cNvPr>
          <p:cNvSpPr/>
          <p:nvPr/>
        </p:nvSpPr>
        <p:spPr>
          <a:xfrm>
            <a:off x="9999740" y="6238875"/>
            <a:ext cx="210463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33AE57F3-55F5-4574-9F74-E27088DBA651}"/>
                  </a:ext>
                </a:extLst>
              </p14:cNvPr>
              <p14:cNvContentPartPr/>
              <p14:nvPr/>
            </p14:nvContentPartPr>
            <p14:xfrm>
              <a:off x="9498915" y="6328845"/>
              <a:ext cx="628920" cy="375480"/>
            </p14:xfrm>
          </p:contentPart>
        </mc:Choice>
        <mc:Fallback xmlns="">
          <p:pic>
            <p:nvPicPr>
              <p:cNvPr id="18" name="Ink 17">
                <a:extLst>
                  <a:ext uri="{FF2B5EF4-FFF2-40B4-BE49-F238E27FC236}">
                    <a16:creationId xmlns:a16="http://schemas.microsoft.com/office/drawing/2014/main" id="{33AE57F3-55F5-4574-9F74-E27088DBA651}"/>
                  </a:ext>
                </a:extLst>
              </p:cNvPr>
              <p:cNvPicPr/>
              <p:nvPr/>
            </p:nvPicPr>
            <p:blipFill>
              <a:blip r:embed="rId22"/>
              <a:stretch>
                <a:fillRect/>
              </a:stretch>
            </p:blipFill>
            <p:spPr>
              <a:xfrm>
                <a:off x="9480915" y="6310845"/>
                <a:ext cx="664560" cy="411120"/>
              </a:xfrm>
              <a:prstGeom prst="rect">
                <a:avLst/>
              </a:prstGeom>
            </p:spPr>
          </p:pic>
        </mc:Fallback>
      </mc:AlternateContent>
      <p:sp>
        <p:nvSpPr>
          <p:cNvPr id="19" name="Oval 18">
            <a:extLst>
              <a:ext uri="{FF2B5EF4-FFF2-40B4-BE49-F238E27FC236}">
                <a16:creationId xmlns:a16="http://schemas.microsoft.com/office/drawing/2014/main" id="{9F2CF11B-9B26-4610-A79A-C7789B5F745A}"/>
              </a:ext>
            </a:extLst>
          </p:cNvPr>
          <p:cNvSpPr/>
          <p:nvPr/>
        </p:nvSpPr>
        <p:spPr>
          <a:xfrm>
            <a:off x="9326940" y="5994743"/>
            <a:ext cx="617615" cy="59311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a:t>
            </a:r>
            <a:endParaRPr lang="en-IN" sz="1600" b="1" dirty="0"/>
          </a:p>
        </p:txBody>
      </p:sp>
    </p:spTree>
    <p:extLst>
      <p:ext uri="{BB962C8B-B14F-4D97-AF65-F5344CB8AC3E}">
        <p14:creationId xmlns:p14="http://schemas.microsoft.com/office/powerpoint/2010/main" val="3540972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5160E-E28A-4B89-9792-BCCDDC3B07AF}"/>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BAD748B-DB7C-42F7-A566-03F8717B5449}"/>
              </a:ext>
            </a:extLst>
          </p:cNvPr>
          <p:cNvPicPr>
            <a:picLocks noChangeAspect="1"/>
          </p:cNvPicPr>
          <p:nvPr/>
        </p:nvPicPr>
        <p:blipFill rotWithShape="1">
          <a:blip r:embed="rId3"/>
          <a:srcRect l="77525" t="1089" r="-612" b="63673"/>
          <a:stretch/>
        </p:blipFill>
        <p:spPr>
          <a:xfrm>
            <a:off x="9377265" y="4338734"/>
            <a:ext cx="2814735" cy="2416629"/>
          </a:xfrm>
          <a:prstGeom prst="rect">
            <a:avLst/>
          </a:prstGeom>
        </p:spPr>
      </p:pic>
      <p:sp>
        <p:nvSpPr>
          <p:cNvPr id="5" name="Arrow: Down 4">
            <a:extLst>
              <a:ext uri="{FF2B5EF4-FFF2-40B4-BE49-F238E27FC236}">
                <a16:creationId xmlns:a16="http://schemas.microsoft.com/office/drawing/2014/main" id="{B96CA07C-7471-4EC5-88D6-A1A3B9BFB987}"/>
              </a:ext>
            </a:extLst>
          </p:cNvPr>
          <p:cNvSpPr/>
          <p:nvPr/>
        </p:nvSpPr>
        <p:spPr>
          <a:xfrm>
            <a:off x="10319657" y="2332653"/>
            <a:ext cx="569167" cy="942392"/>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593C839A-E732-433F-9B8C-74CF44B03027}"/>
              </a:ext>
            </a:extLst>
          </p:cNvPr>
          <p:cNvGrpSpPr/>
          <p:nvPr/>
        </p:nvGrpSpPr>
        <p:grpSpPr>
          <a:xfrm>
            <a:off x="10298608" y="5990091"/>
            <a:ext cx="221760" cy="706320"/>
            <a:chOff x="10298608" y="5990091"/>
            <a:chExt cx="221760" cy="70632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DB84063-413F-4C91-99B3-A195EA8CFB36}"/>
                    </a:ext>
                  </a:extLst>
                </p14:cNvPr>
                <p14:cNvContentPartPr/>
                <p14:nvPr/>
              </p14:nvContentPartPr>
              <p14:xfrm>
                <a:off x="10330288" y="5990091"/>
                <a:ext cx="99720" cy="706320"/>
              </p14:xfrm>
            </p:contentPart>
          </mc:Choice>
          <mc:Fallback xmlns="">
            <p:pic>
              <p:nvPicPr>
                <p:cNvPr id="7" name="Ink 6">
                  <a:extLst>
                    <a:ext uri="{FF2B5EF4-FFF2-40B4-BE49-F238E27FC236}">
                      <a16:creationId xmlns:a16="http://schemas.microsoft.com/office/drawing/2014/main" id="{4DB84063-413F-4C91-99B3-A195EA8CFB36}"/>
                    </a:ext>
                  </a:extLst>
                </p:cNvPr>
                <p:cNvPicPr/>
                <p:nvPr/>
              </p:nvPicPr>
              <p:blipFill>
                <a:blip r:embed="rId5"/>
                <a:stretch>
                  <a:fillRect/>
                </a:stretch>
              </p:blipFill>
              <p:spPr>
                <a:xfrm>
                  <a:off x="10312288" y="5972091"/>
                  <a:ext cx="1353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319F7BE-FA0F-4361-803A-29FA7D678758}"/>
                    </a:ext>
                  </a:extLst>
                </p14:cNvPr>
                <p14:cNvContentPartPr/>
                <p14:nvPr/>
              </p14:nvContentPartPr>
              <p14:xfrm>
                <a:off x="10298608" y="6129771"/>
                <a:ext cx="221760" cy="503640"/>
              </p14:xfrm>
            </p:contentPart>
          </mc:Choice>
          <mc:Fallback xmlns="">
            <p:pic>
              <p:nvPicPr>
                <p:cNvPr id="8" name="Ink 7">
                  <a:extLst>
                    <a:ext uri="{FF2B5EF4-FFF2-40B4-BE49-F238E27FC236}">
                      <a16:creationId xmlns:a16="http://schemas.microsoft.com/office/drawing/2014/main" id="{2319F7BE-FA0F-4361-803A-29FA7D678758}"/>
                    </a:ext>
                  </a:extLst>
                </p:cNvPr>
                <p:cNvPicPr/>
                <p:nvPr/>
              </p:nvPicPr>
              <p:blipFill>
                <a:blip r:embed="rId7"/>
                <a:stretch>
                  <a:fillRect/>
                </a:stretch>
              </p:blipFill>
              <p:spPr>
                <a:xfrm>
                  <a:off x="10280968" y="6112131"/>
                  <a:ext cx="257400" cy="539280"/>
                </a:xfrm>
                <a:prstGeom prst="rect">
                  <a:avLst/>
                </a:prstGeom>
              </p:spPr>
            </p:pic>
          </mc:Fallback>
        </mc:AlternateContent>
      </p:grpSp>
    </p:spTree>
    <p:extLst>
      <p:ext uri="{BB962C8B-B14F-4D97-AF65-F5344CB8AC3E}">
        <p14:creationId xmlns:p14="http://schemas.microsoft.com/office/powerpoint/2010/main" val="669541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43A8A-EC5A-49F0-AFE2-EE735BB67226}"/>
              </a:ext>
            </a:extLst>
          </p:cNvPr>
          <p:cNvPicPr>
            <a:picLocks noChangeAspect="1"/>
          </p:cNvPicPr>
          <p:nvPr/>
        </p:nvPicPr>
        <p:blipFill rotWithShape="1">
          <a:blip r:embed="rId2"/>
          <a:srcRect l="1378" t="3130" r="71225" b="1224"/>
          <a:stretch/>
        </p:blipFill>
        <p:spPr>
          <a:xfrm>
            <a:off x="167950" y="214604"/>
            <a:ext cx="3340359" cy="6559420"/>
          </a:xfrm>
          <a:prstGeom prst="rect">
            <a:avLst/>
          </a:prstGeom>
        </p:spPr>
      </p:pic>
      <p:sp>
        <p:nvSpPr>
          <p:cNvPr id="5" name="Oval 4">
            <a:extLst>
              <a:ext uri="{FF2B5EF4-FFF2-40B4-BE49-F238E27FC236}">
                <a16:creationId xmlns:a16="http://schemas.microsoft.com/office/drawing/2014/main" id="{13418304-1292-4952-9F8C-8C809D54DD1A}"/>
              </a:ext>
            </a:extLst>
          </p:cNvPr>
          <p:cNvSpPr/>
          <p:nvPr/>
        </p:nvSpPr>
        <p:spPr>
          <a:xfrm>
            <a:off x="6041768" y="1512039"/>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a:t>
            </a:r>
            <a:endParaRPr lang="en-IN" b="1" dirty="0"/>
          </a:p>
        </p:txBody>
      </p:sp>
      <p:sp>
        <p:nvSpPr>
          <p:cNvPr id="6" name="Oval 5">
            <a:extLst>
              <a:ext uri="{FF2B5EF4-FFF2-40B4-BE49-F238E27FC236}">
                <a16:creationId xmlns:a16="http://schemas.microsoft.com/office/drawing/2014/main" id="{84347006-F052-4511-93B3-4697C2FE9293}"/>
              </a:ext>
            </a:extLst>
          </p:cNvPr>
          <p:cNvSpPr/>
          <p:nvPr/>
        </p:nvSpPr>
        <p:spPr>
          <a:xfrm>
            <a:off x="5068075" y="2390289"/>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endParaRPr lang="en-IN" b="1" dirty="0"/>
          </a:p>
        </p:txBody>
      </p:sp>
      <p:sp>
        <p:nvSpPr>
          <p:cNvPr id="7" name="Oval 6">
            <a:extLst>
              <a:ext uri="{FF2B5EF4-FFF2-40B4-BE49-F238E27FC236}">
                <a16:creationId xmlns:a16="http://schemas.microsoft.com/office/drawing/2014/main" id="{2546D515-BD78-4258-9945-9515353D9B60}"/>
              </a:ext>
            </a:extLst>
          </p:cNvPr>
          <p:cNvSpPr/>
          <p:nvPr/>
        </p:nvSpPr>
        <p:spPr>
          <a:xfrm>
            <a:off x="7090774" y="2422748"/>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60</a:t>
            </a:r>
            <a:endParaRPr lang="en-IN" b="1" dirty="0"/>
          </a:p>
        </p:txBody>
      </p:sp>
      <p:sp>
        <p:nvSpPr>
          <p:cNvPr id="8" name="Oval 7">
            <a:extLst>
              <a:ext uri="{FF2B5EF4-FFF2-40B4-BE49-F238E27FC236}">
                <a16:creationId xmlns:a16="http://schemas.microsoft.com/office/drawing/2014/main" id="{13783281-485C-4E9B-94A6-79E1FA5B04F7}"/>
              </a:ext>
            </a:extLst>
          </p:cNvPr>
          <p:cNvSpPr/>
          <p:nvPr/>
        </p:nvSpPr>
        <p:spPr>
          <a:xfrm>
            <a:off x="4433937" y="3327920"/>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endParaRPr lang="en-IN" b="1" dirty="0"/>
          </a:p>
        </p:txBody>
      </p:sp>
      <p:sp>
        <p:nvSpPr>
          <p:cNvPr id="9" name="Oval 8">
            <a:extLst>
              <a:ext uri="{FF2B5EF4-FFF2-40B4-BE49-F238E27FC236}">
                <a16:creationId xmlns:a16="http://schemas.microsoft.com/office/drawing/2014/main" id="{54D9375F-0CE4-4193-9ACF-05DC9354BB6B}"/>
              </a:ext>
            </a:extLst>
          </p:cNvPr>
          <p:cNvSpPr/>
          <p:nvPr/>
        </p:nvSpPr>
        <p:spPr>
          <a:xfrm>
            <a:off x="6536429" y="3369906"/>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a:t>
            </a:r>
            <a:endParaRPr lang="en-IN" b="1" dirty="0"/>
          </a:p>
        </p:txBody>
      </p:sp>
      <p:sp>
        <p:nvSpPr>
          <p:cNvPr id="10" name="Oval 9">
            <a:extLst>
              <a:ext uri="{FF2B5EF4-FFF2-40B4-BE49-F238E27FC236}">
                <a16:creationId xmlns:a16="http://schemas.microsoft.com/office/drawing/2014/main" id="{C32D5D20-D102-41DD-A59E-3550E61E3016}"/>
              </a:ext>
            </a:extLst>
          </p:cNvPr>
          <p:cNvSpPr/>
          <p:nvPr/>
        </p:nvSpPr>
        <p:spPr>
          <a:xfrm>
            <a:off x="7194623" y="4450400"/>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70</a:t>
            </a:r>
            <a:endParaRPr lang="en-IN" b="1" dirty="0"/>
          </a:p>
        </p:txBody>
      </p:sp>
      <p:sp>
        <p:nvSpPr>
          <p:cNvPr id="11" name="Oval 10">
            <a:extLst>
              <a:ext uri="{FF2B5EF4-FFF2-40B4-BE49-F238E27FC236}">
                <a16:creationId xmlns:a16="http://schemas.microsoft.com/office/drawing/2014/main" id="{79D4337C-029D-4087-9843-E168A4F12997}"/>
              </a:ext>
            </a:extLst>
          </p:cNvPr>
          <p:cNvSpPr/>
          <p:nvPr/>
        </p:nvSpPr>
        <p:spPr>
          <a:xfrm>
            <a:off x="5637441" y="3369906"/>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endParaRPr lang="en-IN" b="1" dirty="0"/>
          </a:p>
        </p:txBody>
      </p:sp>
      <p:sp>
        <p:nvSpPr>
          <p:cNvPr id="12" name="Oval 11">
            <a:extLst>
              <a:ext uri="{FF2B5EF4-FFF2-40B4-BE49-F238E27FC236}">
                <a16:creationId xmlns:a16="http://schemas.microsoft.com/office/drawing/2014/main" id="{7E3A8359-751B-44BD-9FC6-6F1F52899AD9}"/>
              </a:ext>
            </a:extLst>
          </p:cNvPr>
          <p:cNvSpPr/>
          <p:nvPr/>
        </p:nvSpPr>
        <p:spPr>
          <a:xfrm>
            <a:off x="8934407" y="5573227"/>
            <a:ext cx="709127" cy="625151"/>
          </a:xfrm>
          <a:prstGeom prst="ellipse">
            <a:avLst/>
          </a:prstGeom>
          <a:solidFill>
            <a:srgbClr val="FF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100</a:t>
            </a:r>
            <a:endParaRPr lang="en-IN" sz="1400" b="1" dirty="0"/>
          </a:p>
        </p:txBody>
      </p:sp>
      <p:sp>
        <p:nvSpPr>
          <p:cNvPr id="13" name="Oval 12">
            <a:extLst>
              <a:ext uri="{FF2B5EF4-FFF2-40B4-BE49-F238E27FC236}">
                <a16:creationId xmlns:a16="http://schemas.microsoft.com/office/drawing/2014/main" id="{32FC08E1-C3A9-475C-9F45-B3138BEB487C}"/>
              </a:ext>
            </a:extLst>
          </p:cNvPr>
          <p:cNvSpPr/>
          <p:nvPr/>
        </p:nvSpPr>
        <p:spPr>
          <a:xfrm>
            <a:off x="8329129" y="4492185"/>
            <a:ext cx="709127" cy="625151"/>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a:t>
            </a:r>
            <a:endParaRPr lang="en-IN" b="1" dirty="0"/>
          </a:p>
        </p:txBody>
      </p:sp>
      <p:sp>
        <p:nvSpPr>
          <p:cNvPr id="14" name="Oval 13">
            <a:extLst>
              <a:ext uri="{FF2B5EF4-FFF2-40B4-BE49-F238E27FC236}">
                <a16:creationId xmlns:a16="http://schemas.microsoft.com/office/drawing/2014/main" id="{6F5CE582-C30D-469D-8498-E5F0F0C4E4C3}"/>
              </a:ext>
            </a:extLst>
          </p:cNvPr>
          <p:cNvSpPr/>
          <p:nvPr/>
        </p:nvSpPr>
        <p:spPr>
          <a:xfrm>
            <a:off x="7719653" y="3411691"/>
            <a:ext cx="709127" cy="625151"/>
          </a:xfrm>
          <a:prstGeom prst="ellipse">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80</a:t>
            </a:r>
            <a:endParaRPr lang="en-IN" b="1" dirty="0"/>
          </a:p>
        </p:txBody>
      </p:sp>
      <p:cxnSp>
        <p:nvCxnSpPr>
          <p:cNvPr id="16" name="Straight Connector 15">
            <a:extLst>
              <a:ext uri="{FF2B5EF4-FFF2-40B4-BE49-F238E27FC236}">
                <a16:creationId xmlns:a16="http://schemas.microsoft.com/office/drawing/2014/main" id="{C51F21EB-F697-4841-B3D8-7BC5BBD82EF5}"/>
              </a:ext>
            </a:extLst>
          </p:cNvPr>
          <p:cNvCxnSpPr>
            <a:cxnSpLocks/>
            <a:stCxn id="5" idx="3"/>
            <a:endCxn id="6" idx="0"/>
          </p:cNvCxnSpPr>
          <p:nvPr/>
        </p:nvCxnSpPr>
        <p:spPr>
          <a:xfrm flipH="1">
            <a:off x="5422639" y="2045639"/>
            <a:ext cx="722978" cy="34465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16FF5BF-8837-484B-AE08-55E74A8BA10E}"/>
              </a:ext>
            </a:extLst>
          </p:cNvPr>
          <p:cNvCxnSpPr>
            <a:cxnSpLocks/>
            <a:stCxn id="6" idx="3"/>
            <a:endCxn id="8" idx="0"/>
          </p:cNvCxnSpPr>
          <p:nvPr/>
        </p:nvCxnSpPr>
        <p:spPr>
          <a:xfrm flipH="1">
            <a:off x="4788501" y="2923889"/>
            <a:ext cx="383423" cy="404031"/>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AA9E4AB-33D6-4D30-A895-1D1848E765F0}"/>
              </a:ext>
            </a:extLst>
          </p:cNvPr>
          <p:cNvCxnSpPr>
            <a:cxnSpLocks/>
            <a:stCxn id="5" idx="5"/>
            <a:endCxn id="7" idx="0"/>
          </p:cNvCxnSpPr>
          <p:nvPr/>
        </p:nvCxnSpPr>
        <p:spPr>
          <a:xfrm>
            <a:off x="6647046" y="2045639"/>
            <a:ext cx="798292" cy="377109"/>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BBB0C87-DDBA-4057-8416-95C7E292CC0D}"/>
              </a:ext>
            </a:extLst>
          </p:cNvPr>
          <p:cNvCxnSpPr>
            <a:cxnSpLocks/>
            <a:stCxn id="7" idx="3"/>
            <a:endCxn id="9" idx="0"/>
          </p:cNvCxnSpPr>
          <p:nvPr/>
        </p:nvCxnSpPr>
        <p:spPr>
          <a:xfrm flipH="1">
            <a:off x="6890993" y="2956348"/>
            <a:ext cx="303630" cy="413558"/>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F703230-3CD0-409B-BE52-08DECD8E2E29}"/>
              </a:ext>
            </a:extLst>
          </p:cNvPr>
          <p:cNvCxnSpPr>
            <a:cxnSpLocks/>
            <a:stCxn id="7" idx="5"/>
            <a:endCxn id="14" idx="0"/>
          </p:cNvCxnSpPr>
          <p:nvPr/>
        </p:nvCxnSpPr>
        <p:spPr>
          <a:xfrm>
            <a:off x="7696052" y="2956348"/>
            <a:ext cx="378165" cy="455343"/>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A3EF65D-8CC0-4753-B5CF-786F2C213192}"/>
              </a:ext>
            </a:extLst>
          </p:cNvPr>
          <p:cNvCxnSpPr>
            <a:cxnSpLocks/>
            <a:stCxn id="11" idx="0"/>
            <a:endCxn id="6" idx="5"/>
          </p:cNvCxnSpPr>
          <p:nvPr/>
        </p:nvCxnSpPr>
        <p:spPr>
          <a:xfrm flipH="1" flipV="1">
            <a:off x="5673353" y="2923889"/>
            <a:ext cx="318652" cy="446017"/>
          </a:xfrm>
          <a:prstGeom prst="line">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7FCD303-B06E-4EE0-A367-923E9C4A5055}"/>
              </a:ext>
            </a:extLst>
          </p:cNvPr>
          <p:cNvCxnSpPr>
            <a:cxnSpLocks/>
            <a:stCxn id="14" idx="3"/>
            <a:endCxn id="10" idx="0"/>
          </p:cNvCxnSpPr>
          <p:nvPr/>
        </p:nvCxnSpPr>
        <p:spPr>
          <a:xfrm flipH="1">
            <a:off x="7549187" y="3945291"/>
            <a:ext cx="274315" cy="505109"/>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DB835CA-1109-40AF-AE45-05D61BE716D3}"/>
              </a:ext>
            </a:extLst>
          </p:cNvPr>
          <p:cNvCxnSpPr>
            <a:cxnSpLocks/>
            <a:stCxn id="13" idx="0"/>
            <a:endCxn id="14" idx="5"/>
          </p:cNvCxnSpPr>
          <p:nvPr/>
        </p:nvCxnSpPr>
        <p:spPr>
          <a:xfrm flipH="1" flipV="1">
            <a:off x="8324931" y="3945291"/>
            <a:ext cx="358762" cy="546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3DE80D5-55ED-4F44-A738-23DF8F429C4C}"/>
              </a:ext>
            </a:extLst>
          </p:cNvPr>
          <p:cNvCxnSpPr>
            <a:cxnSpLocks/>
            <a:stCxn id="12" idx="0"/>
            <a:endCxn id="13" idx="5"/>
          </p:cNvCxnSpPr>
          <p:nvPr/>
        </p:nvCxnSpPr>
        <p:spPr>
          <a:xfrm flipH="1" flipV="1">
            <a:off x="8934407" y="5025785"/>
            <a:ext cx="354564" cy="547442"/>
          </a:xfrm>
          <a:prstGeom prst="line">
            <a:avLst/>
          </a:prstGeom>
          <a:ln w="38100"/>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97B8DC2F-D5C8-4480-A282-A5919C1BD13B}"/>
              </a:ext>
            </a:extLst>
          </p:cNvPr>
          <p:cNvSpPr txBox="1"/>
          <p:nvPr/>
        </p:nvSpPr>
        <p:spPr>
          <a:xfrm>
            <a:off x="4433937" y="307910"/>
            <a:ext cx="7835818" cy="646331"/>
          </a:xfrm>
          <a:prstGeom prst="rect">
            <a:avLst/>
          </a:prstGeom>
          <a:noFill/>
        </p:spPr>
        <p:txBody>
          <a:bodyPr wrap="square" rtlCol="0">
            <a:spAutoFit/>
          </a:bodyPr>
          <a:lstStyle/>
          <a:p>
            <a:r>
              <a:rPr lang="en-US" dirty="0"/>
              <a:t>INSERT : 10,20,30,40,50,60,70,80,90,100</a:t>
            </a:r>
          </a:p>
          <a:p>
            <a:r>
              <a:rPr lang="en-IN" dirty="0"/>
              <a:t>DELETE : 50,20,100,90,40,60,30,10,70,80</a:t>
            </a:r>
          </a:p>
        </p:txBody>
      </p:sp>
    </p:spTree>
    <p:extLst>
      <p:ext uri="{BB962C8B-B14F-4D97-AF65-F5344CB8AC3E}">
        <p14:creationId xmlns:p14="http://schemas.microsoft.com/office/powerpoint/2010/main" val="331376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A61B-E65D-4FEB-83CB-E920A16CB4D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D45E11D-1A5D-4012-84BB-359A8C6ACFF2}"/>
              </a:ext>
            </a:extLst>
          </p:cNvPr>
          <p:cNvSpPr>
            <a:spLocks noGrp="1"/>
          </p:cNvSpPr>
          <p:nvPr>
            <p:ph idx="1"/>
          </p:nvPr>
        </p:nvSpPr>
        <p:spPr>
          <a:xfrm>
            <a:off x="2589212" y="2133600"/>
            <a:ext cx="8915400" cy="4724400"/>
          </a:xfrm>
        </p:spPr>
        <p:txBody>
          <a:bodyPr/>
          <a:lstStyle/>
          <a:p>
            <a:pPr marL="0" indent="0">
              <a:buNone/>
            </a:pPr>
            <a:r>
              <a:rPr lang="en-IN" b="1" i="0" dirty="0">
                <a:solidFill>
                  <a:srgbClr val="25265E"/>
                </a:solidFill>
                <a:effectLst/>
                <a:latin typeface="euclid_circular_a"/>
              </a:rPr>
              <a:t>3. Complete Binary Tree</a:t>
            </a:r>
          </a:p>
          <a:p>
            <a:pPr marL="0" indent="0" algn="l">
              <a:buNone/>
            </a:pPr>
            <a:r>
              <a:rPr lang="en-US" b="0" i="0" dirty="0">
                <a:effectLst/>
                <a:latin typeface="euclid_circular_a"/>
              </a:rPr>
              <a:t>A complete binary tree is just like a full binary tree, but with two major differences</a:t>
            </a:r>
          </a:p>
          <a:p>
            <a:pPr algn="l">
              <a:buFont typeface="+mj-lt"/>
              <a:buAutoNum type="arabicPeriod"/>
            </a:pPr>
            <a:r>
              <a:rPr lang="en-US" b="0" i="0" dirty="0">
                <a:effectLst/>
                <a:latin typeface="euclid_circular_a"/>
              </a:rPr>
              <a:t>Every level must be completely filled</a:t>
            </a:r>
          </a:p>
          <a:p>
            <a:pPr algn="l">
              <a:buFont typeface="+mj-lt"/>
              <a:buAutoNum type="arabicPeriod"/>
            </a:pPr>
            <a:r>
              <a:rPr lang="en-US" b="0" i="0" dirty="0">
                <a:effectLst/>
                <a:latin typeface="euclid_circular_a"/>
              </a:rPr>
              <a:t>All the leaf elements must lean towards the left.</a:t>
            </a:r>
          </a:p>
          <a:p>
            <a:pPr algn="l">
              <a:buFont typeface="+mj-lt"/>
              <a:buAutoNum type="arabicPeriod"/>
            </a:pPr>
            <a:r>
              <a:rPr lang="en-US" b="0" i="0" dirty="0">
                <a:effectLst/>
                <a:latin typeface="euclid_circular_a"/>
              </a:rPr>
              <a:t>The last leaf element might not have a right sibling i.e. a complete binary tree doesn't have to be a full binary tree.</a:t>
            </a:r>
          </a:p>
          <a:p>
            <a:pPr marL="0" indent="0">
              <a:buNone/>
            </a:pPr>
            <a:br>
              <a:rPr lang="en-US" dirty="0"/>
            </a:br>
            <a:endParaRPr lang="en-IN" dirty="0"/>
          </a:p>
        </p:txBody>
      </p:sp>
      <p:pic>
        <p:nvPicPr>
          <p:cNvPr id="7" name="Picture 2" descr="Complete Binary Tree">
            <a:extLst>
              <a:ext uri="{FF2B5EF4-FFF2-40B4-BE49-F238E27FC236}">
                <a16:creationId xmlns:a16="http://schemas.microsoft.com/office/drawing/2014/main" id="{19C166B4-EF61-467B-BF5C-D1D94E25A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0" y="4171949"/>
            <a:ext cx="28575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029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8976F6-5143-4494-A461-16D12052425B}"/>
              </a:ext>
            </a:extLst>
          </p:cNvPr>
          <p:cNvSpPr txBox="1"/>
          <p:nvPr/>
        </p:nvSpPr>
        <p:spPr>
          <a:xfrm>
            <a:off x="1520889" y="466531"/>
            <a:ext cx="9955763" cy="3970318"/>
          </a:xfrm>
          <a:prstGeom prst="rect">
            <a:avLst/>
          </a:prstGeom>
          <a:noFill/>
        </p:spPr>
        <p:txBody>
          <a:bodyPr wrap="square">
            <a:spAutoFit/>
          </a:bodyPr>
          <a:lstStyle/>
          <a:p>
            <a:r>
              <a:rPr lang="en-US" b="1" i="0" dirty="0">
                <a:solidFill>
                  <a:srgbClr val="273239"/>
                </a:solidFill>
                <a:effectLst/>
                <a:latin typeface="urw-din"/>
              </a:rPr>
              <a:t>Deletion Steps</a:t>
            </a:r>
            <a:r>
              <a:rPr lang="en-US" b="0" i="0" dirty="0">
                <a:solidFill>
                  <a:srgbClr val="273239"/>
                </a:solidFill>
                <a:effectLst/>
                <a:latin typeface="urw-din"/>
              </a:rPr>
              <a:t> </a:t>
            </a:r>
          </a:p>
          <a:p>
            <a:br>
              <a:rPr lang="en-US" dirty="0"/>
            </a:br>
            <a:r>
              <a:rPr lang="en-US" b="0" i="0" dirty="0">
                <a:solidFill>
                  <a:srgbClr val="273239"/>
                </a:solidFill>
                <a:effectLst/>
                <a:latin typeface="urw-din"/>
              </a:rPr>
              <a:t>Following are detailed steps for deletion.</a:t>
            </a:r>
            <a:br>
              <a:rPr lang="en-US" dirty="0"/>
            </a:br>
            <a:r>
              <a:rPr lang="en-US" b="1" i="0" dirty="0">
                <a:solidFill>
                  <a:srgbClr val="273239"/>
                </a:solidFill>
                <a:effectLst/>
                <a:latin typeface="urw-din"/>
              </a:rPr>
              <a:t>1)</a:t>
            </a:r>
            <a:r>
              <a:rPr lang="en-US" b="0" i="0" dirty="0">
                <a:solidFill>
                  <a:srgbClr val="273239"/>
                </a:solidFill>
                <a:effectLst/>
                <a:latin typeface="urw-din"/>
              </a:rPr>
              <a:t> Perform </a:t>
            </a:r>
            <a:r>
              <a:rPr lang="en-US" b="0" i="0" u="sng" dirty="0">
                <a:effectLst/>
                <a:latin typeface="urw-din"/>
                <a:hlinkClick r:id="rId2"/>
              </a:rPr>
              <a:t>standard BST delete</a:t>
            </a:r>
            <a:r>
              <a:rPr lang="en-US" b="0" i="0" dirty="0">
                <a:solidFill>
                  <a:srgbClr val="273239"/>
                </a:solidFill>
                <a:effectLst/>
                <a:latin typeface="urw-din"/>
              </a:rPr>
              <a:t>. When we perform standard delete operation in BST, we always end up deleting a node which is an either leaf or has only one child (For an internal node, we copy the successor and then recursively call delete for successor, successor is always a leaf node or a node with one child). So we only need to handle cases where a node is leaf or has one child. Let v be the node to be deleted and u be the child that replaces v (Note that u is NULL when v is a leaf and color of NULL is considered as Black).</a:t>
            </a:r>
          </a:p>
          <a:p>
            <a:endParaRPr lang="en-US" dirty="0">
              <a:solidFill>
                <a:srgbClr val="273239"/>
              </a:solidFill>
              <a:latin typeface="urw-din"/>
            </a:endParaRPr>
          </a:p>
          <a:p>
            <a:endParaRPr lang="en-US" dirty="0">
              <a:solidFill>
                <a:srgbClr val="273239"/>
              </a:solidFill>
              <a:latin typeface="urw-din"/>
            </a:endParaRPr>
          </a:p>
          <a:p>
            <a:r>
              <a:rPr lang="en-US" b="1" i="0" dirty="0">
                <a:solidFill>
                  <a:srgbClr val="273239"/>
                </a:solidFill>
                <a:effectLst/>
                <a:latin typeface="urw-din"/>
              </a:rPr>
              <a:t>2) Simple Case: If either u or v is red,</a:t>
            </a:r>
            <a:r>
              <a:rPr lang="en-US" b="0" i="0" dirty="0">
                <a:solidFill>
                  <a:srgbClr val="273239"/>
                </a:solidFill>
                <a:effectLst/>
                <a:latin typeface="urw-din"/>
              </a:rPr>
              <a:t> we mark the replaced child as black (No change in black height). Note that both u and v cannot be red as v is parent of u and two consecutive reds are not allowed in red-black tree. </a:t>
            </a:r>
          </a:p>
        </p:txBody>
      </p:sp>
      <p:pic>
        <p:nvPicPr>
          <p:cNvPr id="5" name="Picture 2" descr="Lightbox">
            <a:extLst>
              <a:ext uri="{FF2B5EF4-FFF2-40B4-BE49-F238E27FC236}">
                <a16:creationId xmlns:a16="http://schemas.microsoft.com/office/drawing/2014/main" id="{F9182E50-C7C9-49C4-96D2-18706E468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796" y="4338735"/>
            <a:ext cx="6851000" cy="251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31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descr="rbdelete12_new">
            <a:extLst>
              <a:ext uri="{FF2B5EF4-FFF2-40B4-BE49-F238E27FC236}">
                <a16:creationId xmlns:a16="http://schemas.microsoft.com/office/drawing/2014/main" id="{61C5D1E1-4837-43DF-9145-C58134300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780232"/>
            <a:ext cx="8553450" cy="3686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6CD1A7-64F0-49D6-9014-ACB9A67A67FE}"/>
              </a:ext>
            </a:extLst>
          </p:cNvPr>
          <p:cNvSpPr txBox="1"/>
          <p:nvPr/>
        </p:nvSpPr>
        <p:spPr>
          <a:xfrm>
            <a:off x="1819275" y="802139"/>
            <a:ext cx="7940545" cy="1477328"/>
          </a:xfrm>
          <a:prstGeom prst="rect">
            <a:avLst/>
          </a:prstGeom>
          <a:noFill/>
        </p:spPr>
        <p:txBody>
          <a:bodyPr wrap="square">
            <a:spAutoFit/>
          </a:bodyPr>
          <a:lstStyle/>
          <a:p>
            <a:r>
              <a:rPr lang="en-US" b="1" i="0" dirty="0">
                <a:solidFill>
                  <a:srgbClr val="273239"/>
                </a:solidFill>
                <a:effectLst/>
                <a:latin typeface="urw-din"/>
              </a:rPr>
              <a:t>3) If Both u and v are Black</a:t>
            </a:r>
            <a:r>
              <a:rPr lang="en-US" b="0" i="0" dirty="0">
                <a:solidFill>
                  <a:srgbClr val="273239"/>
                </a:solidFill>
                <a:effectLst/>
                <a:latin typeface="urw-din"/>
              </a:rPr>
              <a:t>.</a:t>
            </a:r>
            <a:br>
              <a:rPr lang="en-US" dirty="0"/>
            </a:br>
            <a:r>
              <a:rPr lang="en-US" b="1" i="0" dirty="0">
                <a:solidFill>
                  <a:srgbClr val="273239"/>
                </a:solidFill>
                <a:effectLst/>
                <a:latin typeface="urw-din"/>
              </a:rPr>
              <a:t>3.1)</a:t>
            </a:r>
            <a:r>
              <a:rPr lang="en-US" b="0" i="0" dirty="0">
                <a:solidFill>
                  <a:srgbClr val="273239"/>
                </a:solidFill>
                <a:effectLst/>
                <a:latin typeface="urw-din"/>
              </a:rPr>
              <a:t> Color u as double black.  Now our task reduces to convert this double black to single black. Note that If v is leaf, then u is NULL and color of NULL is considered black. So the deletion of a black leaf also causes a double black.</a:t>
            </a:r>
            <a:br>
              <a:rPr lang="en-US" dirty="0"/>
            </a:br>
            <a:r>
              <a:rPr lang="en-US" b="0" i="0" dirty="0">
                <a:solidFill>
                  <a:srgbClr val="273239"/>
                </a:solidFill>
                <a:effectLst/>
                <a:latin typeface="urw-din"/>
              </a:rPr>
              <a:t> </a:t>
            </a:r>
            <a:endParaRPr lang="en-IN" dirty="0"/>
          </a:p>
        </p:txBody>
      </p:sp>
    </p:spTree>
    <p:extLst>
      <p:ext uri="{BB962C8B-B14F-4D97-AF65-F5344CB8AC3E}">
        <p14:creationId xmlns:p14="http://schemas.microsoft.com/office/powerpoint/2010/main" val="358437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E1DC97-5279-4A17-8E00-70E15071788D}"/>
              </a:ext>
            </a:extLst>
          </p:cNvPr>
          <p:cNvSpPr txBox="1"/>
          <p:nvPr/>
        </p:nvSpPr>
        <p:spPr>
          <a:xfrm>
            <a:off x="1548881" y="213479"/>
            <a:ext cx="7616112" cy="3139321"/>
          </a:xfrm>
          <a:prstGeom prst="rect">
            <a:avLst/>
          </a:prstGeom>
          <a:noFill/>
        </p:spPr>
        <p:txBody>
          <a:bodyPr wrap="square">
            <a:spAutoFit/>
          </a:bodyPr>
          <a:lstStyle/>
          <a:p>
            <a:r>
              <a:rPr lang="en-US" b="1" i="0" dirty="0">
                <a:solidFill>
                  <a:srgbClr val="273239"/>
                </a:solidFill>
                <a:effectLst/>
                <a:latin typeface="urw-din"/>
              </a:rPr>
              <a:t>3.2)</a:t>
            </a:r>
            <a:r>
              <a:rPr lang="en-US" b="0" i="0" dirty="0">
                <a:solidFill>
                  <a:srgbClr val="273239"/>
                </a:solidFill>
                <a:effectLst/>
                <a:latin typeface="urw-din"/>
              </a:rPr>
              <a:t> Do following while the current node u is double black, and it is not the root. Let sibling of node be </a:t>
            </a:r>
            <a:r>
              <a:rPr lang="en-US" b="1" i="0" dirty="0">
                <a:solidFill>
                  <a:srgbClr val="273239"/>
                </a:solidFill>
                <a:effectLst/>
                <a:latin typeface="urw-din"/>
              </a:rPr>
              <a:t>s</a:t>
            </a:r>
            <a:r>
              <a:rPr lang="en-US" b="0" i="0" dirty="0">
                <a:solidFill>
                  <a:srgbClr val="273239"/>
                </a:solidFill>
                <a:effectLst/>
                <a:latin typeface="urw-din"/>
              </a:rPr>
              <a:t>. </a:t>
            </a:r>
            <a:br>
              <a:rPr lang="en-US" dirty="0"/>
            </a:br>
            <a:r>
              <a:rPr lang="en-US" b="0" i="0" dirty="0">
                <a:solidFill>
                  <a:srgbClr val="273239"/>
                </a:solidFill>
                <a:effectLst/>
                <a:latin typeface="urw-din"/>
              </a:rPr>
              <a:t>….</a:t>
            </a:r>
            <a:r>
              <a:rPr lang="en-US" b="1" i="0" dirty="0">
                <a:solidFill>
                  <a:srgbClr val="273239"/>
                </a:solidFill>
                <a:effectLst/>
                <a:latin typeface="urw-din"/>
              </a:rPr>
              <a:t>(a): If sibling s is black and at least one of sibling’s children is </a:t>
            </a:r>
            <a:r>
              <a:rPr lang="en-US" b="1" i="0" dirty="0">
                <a:solidFill>
                  <a:srgbClr val="FF0000"/>
                </a:solidFill>
                <a:effectLst/>
                <a:latin typeface="urw-din"/>
              </a:rPr>
              <a:t>red</a:t>
            </a:r>
            <a:r>
              <a:rPr lang="en-US" b="0" i="0" dirty="0">
                <a:solidFill>
                  <a:srgbClr val="273239"/>
                </a:solidFill>
                <a:effectLst/>
                <a:latin typeface="urw-din"/>
              </a:rPr>
              <a:t>, perform rotation(s). Let the red child of s be </a:t>
            </a:r>
            <a:r>
              <a:rPr lang="en-US" b="1" i="0" dirty="0">
                <a:solidFill>
                  <a:srgbClr val="FF0000"/>
                </a:solidFill>
                <a:effectLst/>
                <a:latin typeface="urw-din"/>
              </a:rPr>
              <a:t>r</a:t>
            </a:r>
            <a:r>
              <a:rPr lang="en-US" b="0" i="0" dirty="0">
                <a:solidFill>
                  <a:srgbClr val="273239"/>
                </a:solidFill>
                <a:effectLst/>
                <a:latin typeface="urw-din"/>
              </a:rPr>
              <a:t>. This case can be divided in four subcases depending upon positions of s and r.</a:t>
            </a:r>
            <a:br>
              <a:rPr lang="en-US" dirty="0"/>
            </a:br>
            <a:r>
              <a:rPr lang="en-US" b="0" i="0" dirty="0">
                <a:solidFill>
                  <a:srgbClr val="273239"/>
                </a:solidFill>
                <a:effectLst/>
                <a:latin typeface="urw-din"/>
              </a:rPr>
              <a:t>…………..</a:t>
            </a:r>
            <a:r>
              <a:rPr lang="en-US" b="1" i="0" dirty="0">
                <a:solidFill>
                  <a:srgbClr val="273239"/>
                </a:solidFill>
                <a:effectLst/>
                <a:latin typeface="urw-din"/>
              </a:rPr>
              <a:t>(</a:t>
            </a:r>
            <a:r>
              <a:rPr lang="en-US" b="1" i="0" dirty="0" err="1">
                <a:solidFill>
                  <a:srgbClr val="273239"/>
                </a:solidFill>
                <a:effectLst/>
                <a:latin typeface="urw-din"/>
              </a:rPr>
              <a:t>i</a:t>
            </a:r>
            <a:r>
              <a:rPr lang="en-US" b="1" i="0" dirty="0">
                <a:solidFill>
                  <a:srgbClr val="273239"/>
                </a:solidFill>
                <a:effectLst/>
                <a:latin typeface="urw-din"/>
              </a:rPr>
              <a:t>)</a:t>
            </a:r>
            <a:r>
              <a:rPr lang="en-US" b="0" i="0" dirty="0">
                <a:solidFill>
                  <a:srgbClr val="273239"/>
                </a:solidFill>
                <a:effectLst/>
                <a:latin typeface="urw-din"/>
              </a:rPr>
              <a:t> Left </a:t>
            </a:r>
            <a:r>
              <a:rPr lang="en-US" b="0" i="0" dirty="0" err="1">
                <a:solidFill>
                  <a:srgbClr val="273239"/>
                </a:solidFill>
                <a:effectLst/>
                <a:latin typeface="urw-din"/>
              </a:rPr>
              <a:t>Left</a:t>
            </a:r>
            <a:r>
              <a:rPr lang="en-US" b="0" i="0" dirty="0">
                <a:solidFill>
                  <a:srgbClr val="273239"/>
                </a:solidFill>
                <a:effectLst/>
                <a:latin typeface="urw-din"/>
              </a:rPr>
              <a:t> Case (s is left child of its parent and r is left child of s or both children of s are red). This is mirror of right </a:t>
            </a:r>
            <a:r>
              <a:rPr lang="en-US" b="0" i="0" dirty="0" err="1">
                <a:solidFill>
                  <a:srgbClr val="273239"/>
                </a:solidFill>
                <a:effectLst/>
                <a:latin typeface="urw-din"/>
              </a:rPr>
              <a:t>right</a:t>
            </a:r>
            <a:r>
              <a:rPr lang="en-US" b="0" i="0" dirty="0">
                <a:solidFill>
                  <a:srgbClr val="273239"/>
                </a:solidFill>
                <a:effectLst/>
                <a:latin typeface="urw-din"/>
              </a:rPr>
              <a:t> case shown in below diagram.</a:t>
            </a:r>
            <a:br>
              <a:rPr lang="en-US" dirty="0"/>
            </a:br>
            <a:r>
              <a:rPr lang="en-US" b="0" i="0" dirty="0">
                <a:solidFill>
                  <a:srgbClr val="273239"/>
                </a:solidFill>
                <a:effectLst/>
                <a:latin typeface="urw-din"/>
              </a:rPr>
              <a:t>…………..</a:t>
            </a:r>
            <a:r>
              <a:rPr lang="en-US" b="1" i="0" dirty="0">
                <a:solidFill>
                  <a:srgbClr val="273239"/>
                </a:solidFill>
                <a:effectLst/>
                <a:latin typeface="urw-din"/>
              </a:rPr>
              <a:t>(ii)</a:t>
            </a:r>
            <a:r>
              <a:rPr lang="en-US" b="0" i="0" dirty="0">
                <a:solidFill>
                  <a:srgbClr val="273239"/>
                </a:solidFill>
                <a:effectLst/>
                <a:latin typeface="urw-din"/>
              </a:rPr>
              <a:t> Left Right Case (s is left child of its parent and r is right child). This is mirror of right left case shown in below diagram.</a:t>
            </a:r>
            <a:br>
              <a:rPr lang="en-US" dirty="0"/>
            </a:br>
            <a:r>
              <a:rPr lang="en-US" b="0" i="0" dirty="0">
                <a:solidFill>
                  <a:srgbClr val="273239"/>
                </a:solidFill>
                <a:effectLst/>
                <a:latin typeface="urw-din"/>
              </a:rPr>
              <a:t>…………..</a:t>
            </a:r>
            <a:r>
              <a:rPr lang="en-US" b="1" i="0" dirty="0">
                <a:solidFill>
                  <a:srgbClr val="273239"/>
                </a:solidFill>
                <a:effectLst/>
                <a:latin typeface="urw-din"/>
              </a:rPr>
              <a:t>(iii)</a:t>
            </a:r>
            <a:r>
              <a:rPr lang="en-US" b="0" i="0" dirty="0">
                <a:solidFill>
                  <a:srgbClr val="273239"/>
                </a:solidFill>
                <a:effectLst/>
                <a:latin typeface="urw-din"/>
              </a:rPr>
              <a:t> Right </a:t>
            </a:r>
            <a:r>
              <a:rPr lang="en-US" b="0" i="0" dirty="0" err="1">
                <a:solidFill>
                  <a:srgbClr val="273239"/>
                </a:solidFill>
                <a:effectLst/>
                <a:latin typeface="urw-din"/>
              </a:rPr>
              <a:t>Right</a:t>
            </a:r>
            <a:r>
              <a:rPr lang="en-US" b="0" i="0" dirty="0">
                <a:solidFill>
                  <a:srgbClr val="273239"/>
                </a:solidFill>
                <a:effectLst/>
                <a:latin typeface="urw-din"/>
              </a:rPr>
              <a:t> Case (s is right child of its parent and r is right child of s or both children of s are red) </a:t>
            </a:r>
            <a:endParaRPr lang="en-IN" dirty="0"/>
          </a:p>
        </p:txBody>
      </p:sp>
      <p:pic>
        <p:nvPicPr>
          <p:cNvPr id="35842" name="Picture 2" descr="Lightbox">
            <a:extLst>
              <a:ext uri="{FF2B5EF4-FFF2-40B4-BE49-F238E27FC236}">
                <a16:creationId xmlns:a16="http://schemas.microsoft.com/office/drawing/2014/main" id="{0430A155-3F81-4466-80F1-C0811F01E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0" y="3505200"/>
            <a:ext cx="112204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197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rbdelete14">
            <a:extLst>
              <a:ext uri="{FF2B5EF4-FFF2-40B4-BE49-F238E27FC236}">
                <a16:creationId xmlns:a16="http://schemas.microsoft.com/office/drawing/2014/main" id="{DCE37D26-F842-49FC-AB80-B6729CDFA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676" y="2492878"/>
            <a:ext cx="9033199" cy="4295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F4EEFE-8A2F-430E-8440-440D413B5555}"/>
              </a:ext>
            </a:extLst>
          </p:cNvPr>
          <p:cNvSpPr txBox="1"/>
          <p:nvPr/>
        </p:nvSpPr>
        <p:spPr>
          <a:xfrm>
            <a:off x="2162370" y="1076426"/>
            <a:ext cx="6097554" cy="646331"/>
          </a:xfrm>
          <a:prstGeom prst="rect">
            <a:avLst/>
          </a:prstGeom>
          <a:noFill/>
        </p:spPr>
        <p:txBody>
          <a:bodyPr wrap="square">
            <a:spAutoFit/>
          </a:bodyPr>
          <a:lstStyle/>
          <a:p>
            <a:r>
              <a:rPr lang="en-US" b="0" i="0" dirty="0">
                <a:solidFill>
                  <a:srgbClr val="273239"/>
                </a:solidFill>
                <a:effectLst/>
                <a:latin typeface="urw-din"/>
              </a:rPr>
              <a:t> Right Left Case (s is right child of its parent and r is left child of s) </a:t>
            </a:r>
            <a:endParaRPr lang="en-IN" dirty="0"/>
          </a:p>
        </p:txBody>
      </p:sp>
    </p:spTree>
    <p:extLst>
      <p:ext uri="{BB962C8B-B14F-4D97-AF65-F5344CB8AC3E}">
        <p14:creationId xmlns:p14="http://schemas.microsoft.com/office/powerpoint/2010/main" val="2383699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323C4E-7528-454C-AB6A-24CF3A472E7F}"/>
              </a:ext>
            </a:extLst>
          </p:cNvPr>
          <p:cNvSpPr txBox="1"/>
          <p:nvPr/>
        </p:nvSpPr>
        <p:spPr>
          <a:xfrm>
            <a:off x="1695838" y="853951"/>
            <a:ext cx="7942683" cy="923330"/>
          </a:xfrm>
          <a:prstGeom prst="rect">
            <a:avLst/>
          </a:prstGeom>
          <a:noFill/>
        </p:spPr>
        <p:txBody>
          <a:bodyPr wrap="square">
            <a:spAutoFit/>
          </a:bodyPr>
          <a:lstStyle/>
          <a:p>
            <a:r>
              <a:rPr lang="en-US" b="1" i="0" dirty="0">
                <a:solidFill>
                  <a:srgbClr val="273239"/>
                </a:solidFill>
                <a:effectLst/>
                <a:latin typeface="urw-din"/>
              </a:rPr>
              <a:t> (b): If sibling is black and its both children are black</a:t>
            </a:r>
            <a:r>
              <a:rPr lang="en-US" b="0" i="0" dirty="0">
                <a:solidFill>
                  <a:srgbClr val="273239"/>
                </a:solidFill>
                <a:effectLst/>
                <a:latin typeface="urw-din"/>
              </a:rPr>
              <a:t>, perform recoloring, and recur for the parent if parent is black. </a:t>
            </a:r>
            <a:br>
              <a:rPr lang="en-US" dirty="0"/>
            </a:br>
            <a:endParaRPr lang="en-IN" dirty="0"/>
          </a:p>
        </p:txBody>
      </p:sp>
      <p:pic>
        <p:nvPicPr>
          <p:cNvPr id="5" name="Picture 2" descr="rbdelete15">
            <a:extLst>
              <a:ext uri="{FF2B5EF4-FFF2-40B4-BE49-F238E27FC236}">
                <a16:creationId xmlns:a16="http://schemas.microsoft.com/office/drawing/2014/main" id="{FE657EBD-EC5E-456A-AB31-DD957D17F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80" y="1849545"/>
            <a:ext cx="8716056" cy="36901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2648A6-2FD1-44AA-87B9-EBDEDEB90DE7}"/>
              </a:ext>
            </a:extLst>
          </p:cNvPr>
          <p:cNvSpPr txBox="1"/>
          <p:nvPr/>
        </p:nvSpPr>
        <p:spPr>
          <a:xfrm>
            <a:off x="1425250" y="5799176"/>
            <a:ext cx="8605157" cy="646331"/>
          </a:xfrm>
          <a:prstGeom prst="rect">
            <a:avLst/>
          </a:prstGeom>
          <a:noFill/>
        </p:spPr>
        <p:txBody>
          <a:bodyPr wrap="square">
            <a:spAutoFit/>
          </a:bodyPr>
          <a:lstStyle/>
          <a:p>
            <a:r>
              <a:rPr lang="en-US" b="0" i="0" dirty="0">
                <a:solidFill>
                  <a:srgbClr val="273239"/>
                </a:solidFill>
                <a:effectLst/>
                <a:latin typeface="urw-din"/>
              </a:rPr>
              <a:t>In this case, if parent was red, then we didn’t need to recur for parent, we can simply make it black (red + double black = single black)</a:t>
            </a:r>
            <a:endParaRPr lang="en-IN" dirty="0"/>
          </a:p>
        </p:txBody>
      </p:sp>
    </p:spTree>
    <p:extLst>
      <p:ext uri="{BB962C8B-B14F-4D97-AF65-F5344CB8AC3E}">
        <p14:creationId xmlns:p14="http://schemas.microsoft.com/office/powerpoint/2010/main" val="1071479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CD6ECE-A434-49D6-84B8-97B4FBA74461}"/>
              </a:ext>
            </a:extLst>
          </p:cNvPr>
          <p:cNvSpPr txBox="1"/>
          <p:nvPr/>
        </p:nvSpPr>
        <p:spPr>
          <a:xfrm>
            <a:off x="1854459" y="399099"/>
            <a:ext cx="9743491" cy="2031325"/>
          </a:xfrm>
          <a:prstGeom prst="rect">
            <a:avLst/>
          </a:prstGeom>
          <a:noFill/>
        </p:spPr>
        <p:txBody>
          <a:bodyPr wrap="square">
            <a:spAutoFit/>
          </a:bodyPr>
          <a:lstStyle/>
          <a:p>
            <a:r>
              <a:rPr lang="en-US" b="1" i="0" dirty="0">
                <a:solidFill>
                  <a:srgbClr val="273239"/>
                </a:solidFill>
                <a:effectLst/>
                <a:latin typeface="urw-din"/>
              </a:rPr>
              <a:t>(c): If sibling is </a:t>
            </a:r>
            <a:r>
              <a:rPr lang="en-US" b="1" i="0" dirty="0">
                <a:solidFill>
                  <a:srgbClr val="FF0000"/>
                </a:solidFill>
                <a:effectLst/>
                <a:latin typeface="urw-din"/>
              </a:rPr>
              <a:t>red</a:t>
            </a:r>
            <a:r>
              <a:rPr lang="en-US" b="0" i="0" dirty="0">
                <a:solidFill>
                  <a:srgbClr val="273239"/>
                </a:solidFill>
                <a:effectLst/>
                <a:latin typeface="urw-din"/>
              </a:rPr>
              <a:t>, perform a rotation to move old sibling up, recolor the old sibling and parent. The new sibling is always black (See the below diagram). This mainly converts the tree to black sibling case (by rotation) and leads to case (a) or (b). This case can be divided in two subcases. </a:t>
            </a:r>
            <a:br>
              <a:rPr lang="en-US" dirty="0"/>
            </a:br>
            <a:r>
              <a:rPr lang="en-US" b="0" i="0" dirty="0">
                <a:solidFill>
                  <a:srgbClr val="273239"/>
                </a:solidFill>
                <a:effectLst/>
                <a:latin typeface="urw-din"/>
              </a:rPr>
              <a:t>…………..</a:t>
            </a:r>
            <a:r>
              <a:rPr lang="en-US" b="1" i="0" dirty="0">
                <a:solidFill>
                  <a:srgbClr val="273239"/>
                </a:solidFill>
                <a:effectLst/>
                <a:latin typeface="urw-din"/>
              </a:rPr>
              <a:t>(</a:t>
            </a:r>
            <a:r>
              <a:rPr lang="en-US" b="1" i="0" dirty="0" err="1">
                <a:solidFill>
                  <a:srgbClr val="273239"/>
                </a:solidFill>
                <a:effectLst/>
                <a:latin typeface="urw-din"/>
              </a:rPr>
              <a:t>i</a:t>
            </a:r>
            <a:r>
              <a:rPr lang="en-US" b="1" i="0" dirty="0">
                <a:solidFill>
                  <a:srgbClr val="273239"/>
                </a:solidFill>
                <a:effectLst/>
                <a:latin typeface="urw-din"/>
              </a:rPr>
              <a:t>)</a:t>
            </a:r>
            <a:r>
              <a:rPr lang="en-US" b="0" i="0" dirty="0">
                <a:solidFill>
                  <a:srgbClr val="273239"/>
                </a:solidFill>
                <a:effectLst/>
                <a:latin typeface="urw-din"/>
              </a:rPr>
              <a:t> Left Case (s is left child of its parent). This is mirror of right </a:t>
            </a:r>
            <a:r>
              <a:rPr lang="en-US" b="0" i="0" dirty="0" err="1">
                <a:solidFill>
                  <a:srgbClr val="273239"/>
                </a:solidFill>
                <a:effectLst/>
                <a:latin typeface="urw-din"/>
              </a:rPr>
              <a:t>right</a:t>
            </a:r>
            <a:r>
              <a:rPr lang="en-US" b="0" i="0" dirty="0">
                <a:solidFill>
                  <a:srgbClr val="273239"/>
                </a:solidFill>
                <a:effectLst/>
                <a:latin typeface="urw-din"/>
              </a:rPr>
              <a:t> case shown in below diagram. We right rotate the parent p. </a:t>
            </a:r>
            <a:br>
              <a:rPr lang="en-US" dirty="0"/>
            </a:br>
            <a:r>
              <a:rPr lang="en-US" b="0" i="0" dirty="0">
                <a:solidFill>
                  <a:srgbClr val="273239"/>
                </a:solidFill>
                <a:effectLst/>
                <a:latin typeface="urw-din"/>
              </a:rPr>
              <a:t>…………..</a:t>
            </a:r>
            <a:r>
              <a:rPr lang="en-US" b="1" i="0" dirty="0">
                <a:solidFill>
                  <a:srgbClr val="273239"/>
                </a:solidFill>
                <a:effectLst/>
                <a:latin typeface="urw-din"/>
              </a:rPr>
              <a:t>(iii)</a:t>
            </a:r>
            <a:r>
              <a:rPr lang="en-US" b="0" i="0" dirty="0">
                <a:solidFill>
                  <a:srgbClr val="273239"/>
                </a:solidFill>
                <a:effectLst/>
                <a:latin typeface="urw-din"/>
              </a:rPr>
              <a:t> Right Case (s is right child of its parent). We left rotate the parent p. </a:t>
            </a:r>
            <a:br>
              <a:rPr lang="en-US" dirty="0"/>
            </a:br>
            <a:r>
              <a:rPr lang="en-US" b="0" i="0" dirty="0">
                <a:solidFill>
                  <a:srgbClr val="273239"/>
                </a:solidFill>
                <a:effectLst/>
                <a:latin typeface="urw-din"/>
              </a:rPr>
              <a:t> </a:t>
            </a:r>
            <a:endParaRPr lang="en-IN" dirty="0"/>
          </a:p>
        </p:txBody>
      </p:sp>
      <p:pic>
        <p:nvPicPr>
          <p:cNvPr id="38916" name="Picture 4" descr="rbdelete16">
            <a:extLst>
              <a:ext uri="{FF2B5EF4-FFF2-40B4-BE49-F238E27FC236}">
                <a16:creationId xmlns:a16="http://schemas.microsoft.com/office/drawing/2014/main" id="{6D7D7CB1-7BF1-497E-92E6-B851C867D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396" y="2466954"/>
            <a:ext cx="8472196" cy="39919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1C4124-B529-4CC1-8F0F-7A8FF1CC4F53}"/>
              </a:ext>
            </a:extLst>
          </p:cNvPr>
          <p:cNvSpPr txBox="1"/>
          <p:nvPr/>
        </p:nvSpPr>
        <p:spPr>
          <a:xfrm>
            <a:off x="1648408" y="5331186"/>
            <a:ext cx="6097554" cy="646331"/>
          </a:xfrm>
          <a:prstGeom prst="rect">
            <a:avLst/>
          </a:prstGeom>
          <a:noFill/>
        </p:spPr>
        <p:txBody>
          <a:bodyPr wrap="square">
            <a:spAutoFit/>
          </a:bodyPr>
          <a:lstStyle/>
          <a:p>
            <a:r>
              <a:rPr lang="en-US" b="1" i="0" dirty="0">
                <a:solidFill>
                  <a:srgbClr val="273239"/>
                </a:solidFill>
                <a:effectLst/>
                <a:latin typeface="urw-din"/>
              </a:rPr>
              <a:t>3.3)</a:t>
            </a:r>
            <a:r>
              <a:rPr lang="en-US" b="0" i="0" dirty="0">
                <a:solidFill>
                  <a:srgbClr val="273239"/>
                </a:solidFill>
                <a:effectLst/>
                <a:latin typeface="urw-din"/>
              </a:rPr>
              <a:t> If u is root, make it single black and return (Black height of complete tree reduces by 1).</a:t>
            </a:r>
            <a:endParaRPr lang="en-IN" dirty="0"/>
          </a:p>
        </p:txBody>
      </p:sp>
    </p:spTree>
    <p:extLst>
      <p:ext uri="{BB962C8B-B14F-4D97-AF65-F5344CB8AC3E}">
        <p14:creationId xmlns:p14="http://schemas.microsoft.com/office/powerpoint/2010/main" val="13194883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B22B3D3-1AD4-49B7-9BA6-6064E20D35FE}"/>
              </a:ext>
            </a:extLst>
          </p:cNvPr>
          <p:cNvSpPr>
            <a:spLocks noChangeArrowheads="1"/>
          </p:cNvSpPr>
          <p:nvPr/>
        </p:nvSpPr>
        <p:spPr bwMode="auto">
          <a:xfrm>
            <a:off x="1225296" y="1425339"/>
            <a:ext cx="8585227" cy="2123658"/>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5265E"/>
                </a:solidFill>
                <a:effectLst/>
                <a:latin typeface="euclid_circular_a"/>
              </a:rPr>
              <a:t>Red-Black Tree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25265E"/>
              </a:solidFill>
              <a:effectLst/>
              <a:latin typeface="euclid_circular_a"/>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euclid_circular_a"/>
              </a:rPr>
              <a:t>To implement finite maps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euclid_circular_a"/>
              </a:rPr>
              <a:t>To implement Java packages: </a:t>
            </a:r>
            <a:r>
              <a:rPr kumimoji="0" lang="en-US" altLang="en-US" sz="2000" b="0" i="0" u="none" strike="noStrike" cap="none" normalizeH="0" baseline="0" dirty="0" err="1">
                <a:ln>
                  <a:noFill/>
                </a:ln>
                <a:solidFill>
                  <a:schemeClr val="tx1"/>
                </a:solidFill>
                <a:effectLst/>
                <a:latin typeface="droid sans mono"/>
              </a:rPr>
              <a:t>java.util.TreeMap</a:t>
            </a:r>
            <a:r>
              <a:rPr kumimoji="0" lang="en-US" altLang="en-US" sz="2000" b="0" i="0" u="none" strike="noStrike" cap="none" normalizeH="0" baseline="0" dirty="0">
                <a:ln>
                  <a:noFill/>
                </a:ln>
                <a:solidFill>
                  <a:schemeClr val="tx1"/>
                </a:solidFill>
                <a:effectLst/>
                <a:latin typeface="euclid_circular_a"/>
              </a:rPr>
              <a:t> and </a:t>
            </a:r>
            <a:r>
              <a:rPr kumimoji="0" lang="en-US" altLang="en-US" sz="2000" b="0" i="0" u="none" strike="noStrike" cap="none" normalizeH="0" baseline="0" dirty="0" err="1">
                <a:ln>
                  <a:noFill/>
                </a:ln>
                <a:solidFill>
                  <a:schemeClr val="tx1"/>
                </a:solidFill>
                <a:effectLst/>
                <a:latin typeface="droid sans mono"/>
              </a:rPr>
              <a:t>java.util.TreeSet</a:t>
            </a:r>
            <a:endParaRPr kumimoji="0" lang="en-US" altLang="en-US" sz="2000" b="0" i="0" u="none" strike="noStrike" cap="none" normalizeH="0" baseline="0" dirty="0">
              <a:ln>
                <a:noFill/>
              </a:ln>
              <a:solidFill>
                <a:schemeClr val="tx1"/>
              </a:solidFill>
              <a:effectLst/>
              <a:latin typeface="euclid_circular_a"/>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euclid_circular_a"/>
              </a:rPr>
              <a:t>To implement Standard Template Libraries (STL) in C++: multiset, map, multimap</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euclid_circular_a"/>
              </a:rPr>
              <a:t>In Linux Kernel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359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4FBB-8067-4492-B3B0-64ACDA3285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2F8B1D-FB0D-41C9-AE1A-925B17911562}"/>
              </a:ext>
            </a:extLst>
          </p:cNvPr>
          <p:cNvSpPr>
            <a:spLocks noGrp="1"/>
          </p:cNvSpPr>
          <p:nvPr>
            <p:ph idx="1"/>
          </p:nvPr>
        </p:nvSpPr>
        <p:spPr>
          <a:xfrm>
            <a:off x="2589212" y="2133600"/>
            <a:ext cx="8915400" cy="4591050"/>
          </a:xfrm>
        </p:spPr>
        <p:txBody>
          <a:bodyPr>
            <a:normAutofit/>
          </a:bodyPr>
          <a:lstStyle/>
          <a:p>
            <a:pPr marL="0" indent="0" algn="l">
              <a:buNone/>
            </a:pPr>
            <a:r>
              <a:rPr lang="en-US" b="1" i="0" dirty="0">
                <a:solidFill>
                  <a:srgbClr val="25265E"/>
                </a:solidFill>
                <a:effectLst/>
                <a:latin typeface="euclid_circular_a"/>
              </a:rPr>
              <a:t>4. Degenerate or Pathological Tree</a:t>
            </a:r>
          </a:p>
          <a:p>
            <a:pPr algn="l"/>
            <a:r>
              <a:rPr lang="en-US" b="0" i="0" dirty="0">
                <a:effectLst/>
                <a:latin typeface="euclid_circular_a"/>
              </a:rPr>
              <a:t>A degenerate or pathological tree is the tree having </a:t>
            </a:r>
          </a:p>
          <a:p>
            <a:pPr marL="0" indent="0" algn="l">
              <a:buNone/>
            </a:pPr>
            <a:r>
              <a:rPr lang="en-US" b="0" i="0" dirty="0">
                <a:effectLst/>
                <a:latin typeface="euclid_circular_a"/>
              </a:rPr>
              <a:t>a single child either left or right.</a:t>
            </a:r>
          </a:p>
          <a:p>
            <a:pPr algn="l"/>
            <a:endParaRPr lang="en-US" b="0" i="0" dirty="0">
              <a:effectLst/>
              <a:latin typeface="euclid_circular_a"/>
            </a:endParaRPr>
          </a:p>
          <a:p>
            <a:pPr marL="0" indent="0" algn="l">
              <a:buNone/>
            </a:pPr>
            <a:r>
              <a:rPr lang="en-US" b="1" i="0" dirty="0">
                <a:solidFill>
                  <a:srgbClr val="25265E"/>
                </a:solidFill>
                <a:effectLst/>
                <a:latin typeface="euclid_circular_a"/>
              </a:rPr>
              <a:t>5. Skewed Binary Tree</a:t>
            </a:r>
          </a:p>
          <a:p>
            <a:pPr algn="l"/>
            <a:r>
              <a:rPr lang="en-US" b="0" i="0" dirty="0">
                <a:effectLst/>
                <a:latin typeface="euclid_circular_a"/>
              </a:rPr>
              <a:t>A skewed binary tree is a pathological/degenerate tree in which the tree is either dominated by the left nodes or the right nodes. Thus, there are two types of skewed binary tree: </a:t>
            </a:r>
          </a:p>
          <a:p>
            <a:pPr marL="0" indent="0" algn="l">
              <a:buNone/>
            </a:pPr>
            <a:r>
              <a:rPr lang="en-US" dirty="0">
                <a:latin typeface="euclid_circular_a"/>
              </a:rPr>
              <a:t>       </a:t>
            </a:r>
            <a:r>
              <a:rPr lang="en-US" b="1" i="0" dirty="0">
                <a:effectLst/>
                <a:latin typeface="euclid_circular_a"/>
              </a:rPr>
              <a:t>left-skewed binary tree</a:t>
            </a:r>
            <a:r>
              <a:rPr lang="en-US" b="0" i="0" dirty="0">
                <a:effectLst/>
                <a:latin typeface="euclid_circular_a"/>
              </a:rPr>
              <a:t> and </a:t>
            </a:r>
            <a:r>
              <a:rPr lang="en-US" b="1" i="0" dirty="0">
                <a:effectLst/>
                <a:latin typeface="euclid_circular_a"/>
              </a:rPr>
              <a:t>right-skewed binary tree</a:t>
            </a:r>
            <a:r>
              <a:rPr lang="en-US" b="0" i="0" dirty="0">
                <a:effectLst/>
                <a:latin typeface="euclid_circular_a"/>
              </a:rPr>
              <a:t>.</a:t>
            </a:r>
          </a:p>
          <a:p>
            <a:pPr marL="0" indent="0">
              <a:buNone/>
            </a:pPr>
            <a:br>
              <a:rPr lang="en-US" dirty="0"/>
            </a:br>
            <a:endParaRPr lang="en-IN" dirty="0"/>
          </a:p>
        </p:txBody>
      </p:sp>
      <p:pic>
        <p:nvPicPr>
          <p:cNvPr id="5" name="Picture 2" descr="Degenerate Binary Tree">
            <a:extLst>
              <a:ext uri="{FF2B5EF4-FFF2-40B4-BE49-F238E27FC236}">
                <a16:creationId xmlns:a16="http://schemas.microsoft.com/office/drawing/2014/main" id="{41B19A08-8BF0-4894-A291-7C33CF192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725" y="1800224"/>
            <a:ext cx="20574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kewed Binary Tree">
            <a:extLst>
              <a:ext uri="{FF2B5EF4-FFF2-40B4-BE49-F238E27FC236}">
                <a16:creationId xmlns:a16="http://schemas.microsoft.com/office/drawing/2014/main" id="{4F5F5312-21EB-43DD-95EE-3B5C18216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450" y="4829174"/>
            <a:ext cx="235267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2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D839-581C-4384-BFFF-268A469340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E0068B-F4CD-4BB2-B507-20EA229974C2}"/>
              </a:ext>
            </a:extLst>
          </p:cNvPr>
          <p:cNvSpPr>
            <a:spLocks noGrp="1"/>
          </p:cNvSpPr>
          <p:nvPr>
            <p:ph idx="1"/>
          </p:nvPr>
        </p:nvSpPr>
        <p:spPr/>
        <p:txBody>
          <a:bodyPr/>
          <a:lstStyle/>
          <a:p>
            <a:pPr marL="0" indent="0" algn="l">
              <a:buNone/>
            </a:pPr>
            <a:r>
              <a:rPr lang="en-US" b="1" i="0" dirty="0">
                <a:solidFill>
                  <a:srgbClr val="25265E"/>
                </a:solidFill>
                <a:effectLst/>
                <a:latin typeface="euclid_circular_a"/>
              </a:rPr>
              <a:t>6. Balanced Binary Tree</a:t>
            </a:r>
          </a:p>
          <a:p>
            <a:pPr algn="l"/>
            <a:r>
              <a:rPr lang="en-US" b="0" i="0" dirty="0">
                <a:effectLst/>
                <a:latin typeface="euclid_circular_a"/>
              </a:rPr>
              <a:t>It is a type of binary tree in which the difference between the height of the left and the right subtree for each node is either 0 or 1.</a:t>
            </a:r>
          </a:p>
          <a:p>
            <a:pPr marL="0" indent="0">
              <a:buNone/>
            </a:pPr>
            <a:br>
              <a:rPr lang="en-US" dirty="0"/>
            </a:br>
            <a:endParaRPr lang="en-IN" dirty="0"/>
          </a:p>
        </p:txBody>
      </p:sp>
      <p:pic>
        <p:nvPicPr>
          <p:cNvPr id="4" name="Picture 2" descr="Balanced Binary Tree">
            <a:extLst>
              <a:ext uri="{FF2B5EF4-FFF2-40B4-BE49-F238E27FC236}">
                <a16:creationId xmlns:a16="http://schemas.microsoft.com/office/drawing/2014/main" id="{2CBD0F14-FA1F-4A6F-8F49-069AC46F1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3533774"/>
            <a:ext cx="2986185" cy="229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86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F39A-D623-48A2-B037-E55D9D28C752}"/>
              </a:ext>
            </a:extLst>
          </p:cNvPr>
          <p:cNvSpPr>
            <a:spLocks noGrp="1"/>
          </p:cNvSpPr>
          <p:nvPr>
            <p:ph type="title"/>
          </p:nvPr>
        </p:nvSpPr>
        <p:spPr/>
        <p:txBody>
          <a:bodyPr/>
          <a:lstStyle/>
          <a:p>
            <a:r>
              <a:rPr lang="en-US" b="1" i="0" dirty="0">
                <a:solidFill>
                  <a:srgbClr val="25265E"/>
                </a:solidFill>
                <a:effectLst/>
                <a:latin typeface="euclid_circular_a"/>
              </a:rPr>
              <a:t>Binary Tree Applications</a:t>
            </a:r>
            <a:br>
              <a:rPr lang="en-US" b="1" i="0" dirty="0">
                <a:solidFill>
                  <a:srgbClr val="25265E"/>
                </a:solidFill>
                <a:effectLst/>
                <a:latin typeface="euclid_circular_a"/>
              </a:rPr>
            </a:br>
            <a:endParaRPr lang="en-IN" dirty="0"/>
          </a:p>
        </p:txBody>
      </p:sp>
      <p:sp>
        <p:nvSpPr>
          <p:cNvPr id="4" name="Content Placeholder 3">
            <a:extLst>
              <a:ext uri="{FF2B5EF4-FFF2-40B4-BE49-F238E27FC236}">
                <a16:creationId xmlns:a16="http://schemas.microsoft.com/office/drawing/2014/main" id="{2025D84A-D5BE-4C23-A225-466099B24F93}"/>
              </a:ext>
            </a:extLst>
          </p:cNvPr>
          <p:cNvSpPr>
            <a:spLocks noGrp="1"/>
          </p:cNvSpPr>
          <p:nvPr>
            <p:ph idx="1"/>
          </p:nvPr>
        </p:nvSpPr>
        <p:spPr/>
        <p:txBody>
          <a:bodyPr/>
          <a:lstStyle/>
          <a:p>
            <a:pPr algn="l">
              <a:buFont typeface="Arial" panose="020B0604020202020204" pitchFamily="34" charset="0"/>
              <a:buChar char="•"/>
            </a:pPr>
            <a:r>
              <a:rPr lang="en-US" b="0" i="0" dirty="0">
                <a:effectLst/>
                <a:latin typeface="euclid_circular_a"/>
              </a:rPr>
              <a:t>For easy and quick access to data</a:t>
            </a:r>
          </a:p>
          <a:p>
            <a:pPr algn="l">
              <a:buFont typeface="Arial" panose="020B0604020202020204" pitchFamily="34" charset="0"/>
              <a:buChar char="•"/>
            </a:pPr>
            <a:r>
              <a:rPr lang="en-US" b="0" i="0" dirty="0">
                <a:effectLst/>
                <a:latin typeface="euclid_circular_a"/>
              </a:rPr>
              <a:t>In router algorithms</a:t>
            </a:r>
          </a:p>
          <a:p>
            <a:pPr algn="l">
              <a:buFont typeface="Arial" panose="020B0604020202020204" pitchFamily="34" charset="0"/>
              <a:buChar char="•"/>
            </a:pPr>
            <a:r>
              <a:rPr lang="en-US" b="0" i="0" dirty="0">
                <a:effectLst/>
                <a:latin typeface="euclid_circular_a"/>
              </a:rPr>
              <a:t>To implement</a:t>
            </a:r>
            <a:r>
              <a:rPr lang="en-US" b="0" i="0" dirty="0">
                <a:solidFill>
                  <a:schemeClr val="tx1">
                    <a:lumMod val="65000"/>
                    <a:lumOff val="35000"/>
                  </a:schemeClr>
                </a:solidFill>
                <a:effectLst/>
                <a:latin typeface="euclid_circular_a"/>
              </a:rPr>
              <a:t> </a:t>
            </a:r>
            <a:r>
              <a:rPr lang="en-US" dirty="0">
                <a:solidFill>
                  <a:schemeClr val="tx1">
                    <a:lumMod val="65000"/>
                    <a:lumOff val="35000"/>
                  </a:schemeClr>
                </a:solidFill>
                <a:latin typeface="euclid_circular_a"/>
              </a:rPr>
              <a:t>heap data structure.</a:t>
            </a:r>
            <a:endParaRPr lang="en-US" b="0" i="0" dirty="0">
              <a:solidFill>
                <a:schemeClr val="tx1">
                  <a:lumMod val="65000"/>
                  <a:lumOff val="35000"/>
                </a:schemeClr>
              </a:solidFill>
              <a:effectLst/>
              <a:latin typeface="euclid_circular_a"/>
            </a:endParaRPr>
          </a:p>
          <a:p>
            <a:pPr algn="l">
              <a:buFont typeface="Arial" panose="020B0604020202020204" pitchFamily="34" charset="0"/>
              <a:buChar char="•"/>
            </a:pPr>
            <a:r>
              <a:rPr lang="en-US" b="0" i="0" dirty="0">
                <a:effectLst/>
                <a:latin typeface="euclid_circular_a"/>
              </a:rPr>
              <a:t>Syntax tree</a:t>
            </a:r>
          </a:p>
          <a:p>
            <a:pPr marL="0" indent="0">
              <a:buNone/>
            </a:pPr>
            <a:endParaRPr lang="en-IN" dirty="0"/>
          </a:p>
        </p:txBody>
      </p:sp>
    </p:spTree>
    <p:extLst>
      <p:ext uri="{BB962C8B-B14F-4D97-AF65-F5344CB8AC3E}">
        <p14:creationId xmlns:p14="http://schemas.microsoft.com/office/powerpoint/2010/main" val="231049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F627-6A06-4801-99FC-FCC9B17459EC}"/>
              </a:ext>
            </a:extLst>
          </p:cNvPr>
          <p:cNvSpPr>
            <a:spLocks noGrp="1"/>
          </p:cNvSpPr>
          <p:nvPr>
            <p:ph type="title"/>
          </p:nvPr>
        </p:nvSpPr>
        <p:spPr/>
        <p:txBody>
          <a:bodyPr/>
          <a:lstStyle/>
          <a:p>
            <a:r>
              <a:rPr lang="en-IN" b="1" i="0" dirty="0">
                <a:solidFill>
                  <a:srgbClr val="25265E"/>
                </a:solidFill>
                <a:effectLst/>
                <a:latin typeface="euclid_circular_a"/>
              </a:rPr>
              <a:t>Binary Search Tree(BST)</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B66151AD-B7B4-4114-893F-61CC7784DF68}"/>
              </a:ext>
            </a:extLst>
          </p:cNvPr>
          <p:cNvSpPr>
            <a:spLocks noGrp="1"/>
          </p:cNvSpPr>
          <p:nvPr>
            <p:ph idx="1"/>
          </p:nvPr>
        </p:nvSpPr>
        <p:spPr/>
        <p:txBody>
          <a:bodyPr/>
          <a:lstStyle/>
          <a:p>
            <a:pPr algn="l"/>
            <a:r>
              <a:rPr lang="en-US" b="0" i="0" dirty="0">
                <a:effectLst/>
                <a:latin typeface="euclid_circular_a"/>
              </a:rPr>
              <a:t>Binary search tree is a data structure that quickly allows us to maintain a sorted list of numbers.</a:t>
            </a:r>
          </a:p>
          <a:p>
            <a:pPr algn="l">
              <a:buFont typeface="Arial" panose="020B0604020202020204" pitchFamily="34" charset="0"/>
              <a:buChar char="•"/>
            </a:pPr>
            <a:r>
              <a:rPr lang="en-US" b="0" i="0" dirty="0">
                <a:effectLst/>
                <a:latin typeface="euclid_circular_a"/>
              </a:rPr>
              <a:t>It is called a binary tree because each tree node has a maximum of two children.</a:t>
            </a:r>
          </a:p>
          <a:p>
            <a:pPr algn="l">
              <a:buFont typeface="Arial" panose="020B0604020202020204" pitchFamily="34" charset="0"/>
              <a:buChar char="•"/>
            </a:pPr>
            <a:r>
              <a:rPr lang="en-US" b="0" i="0" dirty="0">
                <a:effectLst/>
                <a:latin typeface="euclid_circular_a"/>
              </a:rPr>
              <a:t>It is called a search tree because it can be used to search for the presence of a number in</a:t>
            </a:r>
            <a:endParaRPr lang="en-IN" b="0" i="0" dirty="0">
              <a:effectLst/>
              <a:latin typeface="euclid_circular_a"/>
            </a:endParaRPr>
          </a:p>
          <a:p>
            <a:pPr marL="0" indent="0" algn="l">
              <a:buNone/>
            </a:pPr>
            <a:r>
              <a:rPr lang="en-IN" dirty="0">
                <a:latin typeface="euclid_circular_a"/>
              </a:rPr>
              <a:t>       O(log n) </a:t>
            </a:r>
            <a:r>
              <a:rPr lang="en-US" b="0" i="0" dirty="0">
                <a:effectLst/>
                <a:latin typeface="euclid_circular_a"/>
              </a:rPr>
              <a:t> time.</a:t>
            </a:r>
          </a:p>
          <a:p>
            <a:pPr algn="l"/>
            <a:r>
              <a:rPr lang="en-US" b="0" i="0" dirty="0">
                <a:effectLst/>
                <a:latin typeface="euclid_circular_a"/>
              </a:rPr>
              <a:t>The properties that separate a binary search tree from a regular </a:t>
            </a:r>
            <a:r>
              <a:rPr lang="en-US" dirty="0">
                <a:solidFill>
                  <a:schemeClr val="tx1">
                    <a:lumMod val="65000"/>
                    <a:lumOff val="35000"/>
                  </a:schemeClr>
                </a:solidFill>
                <a:latin typeface="euclid_circular_a"/>
              </a:rPr>
              <a:t>binary tree</a:t>
            </a:r>
            <a:r>
              <a:rPr lang="en-US" b="0" i="0" dirty="0">
                <a:solidFill>
                  <a:schemeClr val="tx1">
                    <a:lumMod val="65000"/>
                    <a:lumOff val="35000"/>
                  </a:schemeClr>
                </a:solidFill>
                <a:effectLst/>
                <a:latin typeface="euclid_circular_a"/>
              </a:rPr>
              <a:t> </a:t>
            </a:r>
            <a:r>
              <a:rPr lang="en-US" b="0" i="0" dirty="0">
                <a:effectLst/>
                <a:latin typeface="euclid_circular_a"/>
              </a:rPr>
              <a:t>is</a:t>
            </a:r>
          </a:p>
          <a:p>
            <a:pPr algn="l">
              <a:buFont typeface="+mj-lt"/>
              <a:buAutoNum type="arabicPeriod"/>
            </a:pPr>
            <a:r>
              <a:rPr lang="en-US" b="0" i="0" dirty="0">
                <a:effectLst/>
                <a:latin typeface="euclid_circular_a"/>
              </a:rPr>
              <a:t>All nodes of left subtree are less than the root node</a:t>
            </a:r>
          </a:p>
          <a:p>
            <a:pPr algn="l">
              <a:buFont typeface="+mj-lt"/>
              <a:buAutoNum type="arabicPeriod"/>
            </a:pPr>
            <a:r>
              <a:rPr lang="en-US" b="0" i="0" dirty="0">
                <a:effectLst/>
                <a:latin typeface="euclid_circular_a"/>
              </a:rPr>
              <a:t>All nodes of right subtree are more than the root node</a:t>
            </a:r>
          </a:p>
          <a:p>
            <a:pPr algn="l">
              <a:buFont typeface="+mj-lt"/>
              <a:buAutoNum type="arabicPeriod"/>
            </a:pPr>
            <a:r>
              <a:rPr lang="en-US" b="0" i="0" dirty="0">
                <a:effectLst/>
                <a:latin typeface="euclid_circular_a"/>
              </a:rPr>
              <a:t>Both subtrees of each node are also BSTs i.e. they have the above two properties</a:t>
            </a:r>
          </a:p>
          <a:p>
            <a:pPr marL="0" indent="0" algn="l">
              <a:buNone/>
            </a:pPr>
            <a:endParaRPr lang="en-US" b="0" i="0" dirty="0">
              <a:effectLst/>
              <a:latin typeface="euclid_circular_a"/>
            </a:endParaRPr>
          </a:p>
        </p:txBody>
      </p:sp>
    </p:spTree>
    <p:extLst>
      <p:ext uri="{BB962C8B-B14F-4D97-AF65-F5344CB8AC3E}">
        <p14:creationId xmlns:p14="http://schemas.microsoft.com/office/powerpoint/2010/main" val="280250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7E49-995A-44C5-939D-26D610D58494}"/>
              </a:ext>
            </a:extLst>
          </p:cNvPr>
          <p:cNvSpPr>
            <a:spLocks noGrp="1"/>
          </p:cNvSpPr>
          <p:nvPr>
            <p:ph type="title"/>
          </p:nvPr>
        </p:nvSpPr>
        <p:spPr>
          <a:xfrm>
            <a:off x="7620000" y="2286000"/>
            <a:ext cx="4322762" cy="4476749"/>
          </a:xfrm>
        </p:spPr>
        <p:txBody>
          <a:bodyPr>
            <a:normAutofit/>
          </a:bodyPr>
          <a:lstStyle/>
          <a:p>
            <a:r>
              <a:rPr lang="en-US" sz="2400" b="0" i="0" dirty="0">
                <a:effectLst/>
                <a:latin typeface="euclid_circular_a"/>
              </a:rPr>
              <a:t>The binary tree on the right isn't a binary search tree because the right subtree of the node "3" contains a value smaller than it.</a:t>
            </a:r>
            <a:endParaRPr lang="en-IN" sz="2400" dirty="0"/>
          </a:p>
        </p:txBody>
      </p:sp>
      <p:pic>
        <p:nvPicPr>
          <p:cNvPr id="15362" name="Picture 2" descr="A tree having a right subtree with one value smaller than the root is shown to demonstrate that it is not a valid binary search tree">
            <a:extLst>
              <a:ext uri="{FF2B5EF4-FFF2-40B4-BE49-F238E27FC236}">
                <a16:creationId xmlns:a16="http://schemas.microsoft.com/office/drawing/2014/main" id="{42709AE5-8403-4EA9-83FA-72F80A9630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3670" y="752474"/>
            <a:ext cx="6756330"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7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802D-E04F-4403-A114-895263418BF8}"/>
              </a:ext>
            </a:extLst>
          </p:cNvPr>
          <p:cNvSpPr>
            <a:spLocks noGrp="1"/>
          </p:cNvSpPr>
          <p:nvPr>
            <p:ph type="title"/>
          </p:nvPr>
        </p:nvSpPr>
        <p:spPr>
          <a:xfrm>
            <a:off x="7583488" y="1557559"/>
            <a:ext cx="4608512" cy="4433665"/>
          </a:xfrm>
        </p:spPr>
        <p:txBody>
          <a:bodyPr>
            <a:normAutofit/>
          </a:bodyPr>
          <a:lstStyle/>
          <a:p>
            <a:r>
              <a:rPr lang="en-US" b="1" i="0" dirty="0">
                <a:solidFill>
                  <a:srgbClr val="25265E"/>
                </a:solidFill>
                <a:effectLst/>
                <a:latin typeface="euclid_circular_a"/>
              </a:rPr>
              <a:t>Search Operation</a:t>
            </a:r>
            <a:br>
              <a:rPr lang="en-US" b="1" i="0" dirty="0">
                <a:solidFill>
                  <a:srgbClr val="25265E"/>
                </a:solidFill>
                <a:effectLst/>
                <a:latin typeface="euclid_circular_a"/>
              </a:rPr>
            </a:br>
            <a:r>
              <a:rPr lang="en-US" sz="2000" b="0" i="0" dirty="0">
                <a:effectLst/>
                <a:latin typeface="euclid_circular_a"/>
              </a:rPr>
              <a:t>The algorithm depends on the property of BST that if each left subtree has values below root and each right subtree has values above the root.</a:t>
            </a:r>
            <a:br>
              <a:rPr lang="en-US" sz="2000" b="0" i="0" dirty="0">
                <a:effectLst/>
                <a:latin typeface="euclid_circular_a"/>
              </a:rPr>
            </a:br>
            <a:r>
              <a:rPr lang="en-US" sz="2000" b="0" i="0" dirty="0">
                <a:effectLst/>
                <a:latin typeface="euclid_circular_a"/>
              </a:rPr>
              <a:t>If the value is below the root, we can say for sure that the value is not in the right subtree; we need to only search in the left subtree and if the value is above the root, we can say for sure that the value is not in the left subtree; we need to only search in the right subtree.</a:t>
            </a:r>
            <a:br>
              <a:rPr lang="en-US" sz="2000" b="0" i="0" dirty="0">
                <a:effectLst/>
                <a:latin typeface="euclid_circular_a"/>
              </a:rPr>
            </a:br>
            <a:endParaRPr lang="en-IN" sz="2000" dirty="0"/>
          </a:p>
        </p:txBody>
      </p:sp>
      <p:pic>
        <p:nvPicPr>
          <p:cNvPr id="16388" name="Picture 4" descr="4 is not found so, traverse through the left subtree of 8">
            <a:extLst>
              <a:ext uri="{FF2B5EF4-FFF2-40B4-BE49-F238E27FC236}">
                <a16:creationId xmlns:a16="http://schemas.microsoft.com/office/drawing/2014/main" id="{9CD05F06-FE06-4596-93BC-83F93884B11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51" r="29826"/>
          <a:stretch/>
        </p:blipFill>
        <p:spPr bwMode="auto">
          <a:xfrm>
            <a:off x="1600199" y="1457325"/>
            <a:ext cx="4680000" cy="37782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9CB5B81B-D77B-4F90-A177-50536248329E}"/>
              </a:ext>
            </a:extLst>
          </p:cNvPr>
          <p:cNvSpPr/>
          <p:nvPr/>
        </p:nvSpPr>
        <p:spPr>
          <a:xfrm>
            <a:off x="4236109" y="1936066"/>
            <a:ext cx="476250" cy="323850"/>
          </a:xfrm>
          <a:prstGeom prst="leftArrow">
            <a:avLst/>
          </a:prstGeom>
          <a:solidFill>
            <a:srgbClr val="FFFF00"/>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FFFF00"/>
              </a:solidFill>
            </a:endParaRPr>
          </a:p>
        </p:txBody>
      </p:sp>
    </p:spTree>
    <p:extLst>
      <p:ext uri="{BB962C8B-B14F-4D97-AF65-F5344CB8AC3E}">
        <p14:creationId xmlns:p14="http://schemas.microsoft.com/office/powerpoint/2010/main" val="255987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7593-D8BD-4C2F-9486-1B83CC916B18}"/>
              </a:ext>
            </a:extLst>
          </p:cNvPr>
          <p:cNvSpPr>
            <a:spLocks noGrp="1"/>
          </p:cNvSpPr>
          <p:nvPr>
            <p:ph type="title"/>
          </p:nvPr>
        </p:nvSpPr>
        <p:spPr>
          <a:xfrm>
            <a:off x="7877175" y="1371599"/>
            <a:ext cx="4113212" cy="4410075"/>
          </a:xfrm>
        </p:spPr>
        <p:txBody>
          <a:bodyPr>
            <a:noAutofit/>
          </a:bodyPr>
          <a:lstStyle/>
          <a:p>
            <a:r>
              <a:rPr lang="en-US" sz="2400" b="1" i="0" dirty="0">
                <a:solidFill>
                  <a:srgbClr val="25265E"/>
                </a:solidFill>
                <a:effectLst/>
                <a:latin typeface="euclid_circular_a"/>
              </a:rPr>
              <a:t>Insert Operation</a:t>
            </a:r>
            <a:br>
              <a:rPr lang="en-US" sz="2400" b="1" i="0" dirty="0">
                <a:solidFill>
                  <a:srgbClr val="25265E"/>
                </a:solidFill>
                <a:effectLst/>
                <a:latin typeface="euclid_circular_a"/>
              </a:rPr>
            </a:br>
            <a:br>
              <a:rPr lang="en-US" sz="2400" b="1" i="0" dirty="0">
                <a:solidFill>
                  <a:srgbClr val="25265E"/>
                </a:solidFill>
                <a:effectLst/>
                <a:latin typeface="euclid_circular_a"/>
              </a:rPr>
            </a:br>
            <a:r>
              <a:rPr lang="en-US" sz="2000" b="0" i="0" dirty="0">
                <a:effectLst/>
                <a:latin typeface="euclid_circular_a"/>
              </a:rPr>
              <a:t>Inserting a value in the correct position is similar to searching because we try to maintain the rule that the left subtree is lesser than root and the right subtree is larger than root.</a:t>
            </a:r>
            <a:br>
              <a:rPr lang="en-US" sz="2000" b="0" i="0" dirty="0">
                <a:effectLst/>
                <a:latin typeface="euclid_circular_a"/>
              </a:rPr>
            </a:br>
            <a:br>
              <a:rPr lang="en-US" sz="2000" b="0" i="0" dirty="0">
                <a:effectLst/>
                <a:latin typeface="euclid_circular_a"/>
              </a:rPr>
            </a:br>
            <a:r>
              <a:rPr lang="en-US" sz="2000" b="0" i="0" dirty="0">
                <a:effectLst/>
                <a:latin typeface="euclid_circular_a"/>
              </a:rPr>
              <a:t>We keep going to either right subtree or left subtree depending on the value and when we reach a point left or right subtree is null, we put the new node there.</a:t>
            </a:r>
            <a:endParaRPr lang="en-IN" sz="2000" dirty="0"/>
          </a:p>
        </p:txBody>
      </p:sp>
      <p:pic>
        <p:nvPicPr>
          <p:cNvPr id="17412" name="Picture 4" descr="4&lt;8 so, transverse through the left child of 8">
            <a:extLst>
              <a:ext uri="{FF2B5EF4-FFF2-40B4-BE49-F238E27FC236}">
                <a16:creationId xmlns:a16="http://schemas.microsoft.com/office/drawing/2014/main" id="{55F52B0E-8CA8-4802-8D64-3C4D5AF0398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18" r="30296"/>
          <a:stretch/>
        </p:blipFill>
        <p:spPr bwMode="auto">
          <a:xfrm>
            <a:off x="1661588" y="1254110"/>
            <a:ext cx="5439825" cy="434977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DC279A85-130C-4525-AA11-477EE81CC4A4}"/>
              </a:ext>
            </a:extLst>
          </p:cNvPr>
          <p:cNvSpPr/>
          <p:nvPr/>
        </p:nvSpPr>
        <p:spPr>
          <a:xfrm>
            <a:off x="4671060" y="3819525"/>
            <a:ext cx="685800" cy="371475"/>
          </a:xfrm>
          <a:prstGeom prst="leftArrow">
            <a:avLst/>
          </a:prstGeom>
          <a:solidFill>
            <a:srgbClr val="FFFF00"/>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584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4601-4487-45EE-8C78-7967D4682BC3}"/>
              </a:ext>
            </a:extLst>
          </p:cNvPr>
          <p:cNvSpPr>
            <a:spLocks noGrp="1"/>
          </p:cNvSpPr>
          <p:nvPr>
            <p:ph type="title"/>
          </p:nvPr>
        </p:nvSpPr>
        <p:spPr>
          <a:xfrm>
            <a:off x="6896101" y="533539"/>
            <a:ext cx="4665662" cy="5377683"/>
          </a:xfrm>
        </p:spPr>
        <p:txBody>
          <a:bodyPr>
            <a:normAutofit/>
          </a:bodyPr>
          <a:lstStyle/>
          <a:p>
            <a:r>
              <a:rPr lang="en-US" sz="2700" b="1" i="0" dirty="0">
                <a:solidFill>
                  <a:srgbClr val="25265E"/>
                </a:solidFill>
                <a:effectLst/>
                <a:latin typeface="euclid_circular_a"/>
              </a:rPr>
              <a:t>Deletion Operation</a:t>
            </a:r>
            <a:br>
              <a:rPr lang="en-US" sz="2700" b="1" i="0" dirty="0">
                <a:solidFill>
                  <a:srgbClr val="25265E"/>
                </a:solidFill>
                <a:effectLst/>
                <a:latin typeface="euclid_circular_a"/>
              </a:rPr>
            </a:br>
            <a:r>
              <a:rPr lang="en-US" sz="2700" b="0" i="0" dirty="0">
                <a:effectLst/>
                <a:latin typeface="euclid_circular_a"/>
              </a:rPr>
              <a:t>There are three cases for deleting a node from a binary search tree.</a:t>
            </a:r>
            <a:br>
              <a:rPr lang="en-US" sz="2700" b="0" i="0" dirty="0">
                <a:effectLst/>
                <a:latin typeface="euclid_circular_a"/>
              </a:rPr>
            </a:br>
            <a:br>
              <a:rPr lang="en-US" sz="2700" b="0" i="0" dirty="0">
                <a:effectLst/>
                <a:latin typeface="euclid_circular_a"/>
              </a:rPr>
            </a:br>
            <a:r>
              <a:rPr lang="en-US" sz="2700" b="1" i="0" dirty="0">
                <a:solidFill>
                  <a:srgbClr val="25265E"/>
                </a:solidFill>
                <a:effectLst/>
                <a:latin typeface="euclid_circular_a"/>
              </a:rPr>
              <a:t>Case I</a:t>
            </a:r>
            <a:br>
              <a:rPr lang="en-US" sz="2700" b="1" i="0" dirty="0">
                <a:solidFill>
                  <a:srgbClr val="25265E"/>
                </a:solidFill>
                <a:effectLst/>
                <a:latin typeface="euclid_circular_a"/>
              </a:rPr>
            </a:br>
            <a:r>
              <a:rPr lang="en-US" sz="2700" b="0" i="0" dirty="0">
                <a:effectLst/>
                <a:latin typeface="euclid_circular_a"/>
              </a:rPr>
              <a:t>In the first case, the node to be deleted is the leaf node. In such a case, simply delete the node from the tree.</a:t>
            </a:r>
            <a:br>
              <a:rPr lang="en-US" sz="2700" b="0" i="0" dirty="0">
                <a:effectLst/>
                <a:latin typeface="euclid_circular_a"/>
              </a:rPr>
            </a:br>
            <a:br>
              <a:rPr lang="en-US" dirty="0"/>
            </a:br>
            <a:endParaRPr lang="en-IN" dirty="0"/>
          </a:p>
        </p:txBody>
      </p:sp>
      <p:pic>
        <p:nvPicPr>
          <p:cNvPr id="18434" name="Picture 2" descr="4 is to be deleted">
            <a:extLst>
              <a:ext uri="{FF2B5EF4-FFF2-40B4-BE49-F238E27FC236}">
                <a16:creationId xmlns:a16="http://schemas.microsoft.com/office/drawing/2014/main" id="{391FBD27-D247-46C1-8EC9-42754228F5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8273" y="533539"/>
            <a:ext cx="4305301" cy="2743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elete the node">
            <a:extLst>
              <a:ext uri="{FF2B5EF4-FFF2-40B4-BE49-F238E27FC236}">
                <a16:creationId xmlns:a16="http://schemas.microsoft.com/office/drawing/2014/main" id="{E154B9DE-E54C-45E5-966E-53F96809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410" y="3455351"/>
            <a:ext cx="4447179"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38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B3F4-FD9D-453F-B565-E1774F5EFD08}"/>
              </a:ext>
            </a:extLst>
          </p:cNvPr>
          <p:cNvSpPr>
            <a:spLocks noGrp="1"/>
          </p:cNvSpPr>
          <p:nvPr>
            <p:ph type="title"/>
          </p:nvPr>
        </p:nvSpPr>
        <p:spPr/>
        <p:txBody>
          <a:bodyPr/>
          <a:lstStyle/>
          <a:p>
            <a:r>
              <a:rPr lang="en-IN" b="1" i="0" dirty="0">
                <a:solidFill>
                  <a:srgbClr val="25265E"/>
                </a:solidFill>
                <a:effectLst/>
                <a:latin typeface="euclid_circular_a"/>
              </a:rPr>
              <a:t>Tree Data Structure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2A85347A-BD4D-44C0-B224-32A495D8087C}"/>
              </a:ext>
            </a:extLst>
          </p:cNvPr>
          <p:cNvSpPr>
            <a:spLocks noGrp="1"/>
          </p:cNvSpPr>
          <p:nvPr>
            <p:ph idx="1"/>
          </p:nvPr>
        </p:nvSpPr>
        <p:spPr/>
        <p:txBody>
          <a:bodyPr/>
          <a:lstStyle/>
          <a:p>
            <a:r>
              <a:rPr lang="en-US" b="0" i="0" dirty="0">
                <a:effectLst/>
                <a:latin typeface="euclid_circular_a"/>
              </a:rPr>
              <a:t>A tree is a nonlinear hierarchical data structure that consists of nodes connected by edges.</a:t>
            </a:r>
          </a:p>
          <a:p>
            <a:pPr algn="l"/>
            <a:r>
              <a:rPr lang="en-US" b="0" i="0" dirty="0">
                <a:effectLst/>
                <a:latin typeface="euclid_circular_a"/>
              </a:rPr>
              <a:t>Other data structures such as arrays, linked list, stack, and queue are linear data structures that store data sequentially. In order to perform any operation in a linear data structure, the time complexity increases with the increase in the data size. But, it is not acceptable in today's computational world.</a:t>
            </a:r>
          </a:p>
          <a:p>
            <a:pPr algn="l"/>
            <a:r>
              <a:rPr lang="en-US" b="0" i="0" dirty="0">
                <a:effectLst/>
                <a:latin typeface="euclid_circular_a"/>
              </a:rPr>
              <a:t>Different tree data structures allow quicker and easier access to the data as it is a non-linear data structure.</a:t>
            </a:r>
          </a:p>
          <a:p>
            <a:pPr marL="0" indent="0">
              <a:buNone/>
            </a:pPr>
            <a:endParaRPr lang="en-IN" dirty="0"/>
          </a:p>
        </p:txBody>
      </p:sp>
    </p:spTree>
    <p:extLst>
      <p:ext uri="{BB962C8B-B14F-4D97-AF65-F5344CB8AC3E}">
        <p14:creationId xmlns:p14="http://schemas.microsoft.com/office/powerpoint/2010/main" val="1481914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4E71-A5CC-4FB6-873E-494AAA3656AD}"/>
              </a:ext>
            </a:extLst>
          </p:cNvPr>
          <p:cNvSpPr>
            <a:spLocks noGrp="1"/>
          </p:cNvSpPr>
          <p:nvPr>
            <p:ph type="title"/>
          </p:nvPr>
        </p:nvSpPr>
        <p:spPr>
          <a:xfrm>
            <a:off x="1971675" y="733425"/>
            <a:ext cx="10142537" cy="2676525"/>
          </a:xfrm>
        </p:spPr>
        <p:txBody>
          <a:bodyPr>
            <a:normAutofit/>
          </a:bodyPr>
          <a:lstStyle/>
          <a:p>
            <a:r>
              <a:rPr lang="en-US" sz="2800" b="1" i="0" dirty="0">
                <a:solidFill>
                  <a:srgbClr val="25265E"/>
                </a:solidFill>
                <a:effectLst/>
                <a:latin typeface="euclid_circular_a"/>
              </a:rPr>
              <a:t>Case II</a:t>
            </a:r>
            <a:br>
              <a:rPr lang="en-US" sz="2800" b="1" i="0" dirty="0">
                <a:solidFill>
                  <a:srgbClr val="25265E"/>
                </a:solidFill>
                <a:effectLst/>
                <a:latin typeface="euclid_circular_a"/>
              </a:rPr>
            </a:br>
            <a:r>
              <a:rPr lang="en-US" sz="2800" b="0" i="0" dirty="0">
                <a:effectLst/>
                <a:latin typeface="euclid_circular_a"/>
              </a:rPr>
              <a:t>In the second case, the node to be deleted lies has a single child node. In such a case follow the steps below:</a:t>
            </a:r>
            <a:br>
              <a:rPr lang="en-US" sz="2800" b="0" i="0" dirty="0">
                <a:effectLst/>
                <a:latin typeface="euclid_circular_a"/>
              </a:rPr>
            </a:br>
            <a:r>
              <a:rPr lang="en-US" sz="2800" b="0" i="0" dirty="0">
                <a:effectLst/>
                <a:latin typeface="euclid_circular_a"/>
              </a:rPr>
              <a:t>Replace that node with its child node.</a:t>
            </a:r>
            <a:br>
              <a:rPr lang="en-US" sz="2800" b="0" i="0" dirty="0">
                <a:effectLst/>
                <a:latin typeface="euclid_circular_a"/>
              </a:rPr>
            </a:br>
            <a:r>
              <a:rPr lang="en-US" sz="2800" b="0" i="0" dirty="0">
                <a:effectLst/>
                <a:latin typeface="euclid_circular_a"/>
              </a:rPr>
              <a:t>Remove the child node from its original position.</a:t>
            </a:r>
            <a:br>
              <a:rPr lang="en-US" sz="2800" b="0" i="0" dirty="0">
                <a:effectLst/>
                <a:latin typeface="euclid_circular_a"/>
              </a:rPr>
            </a:br>
            <a:endParaRPr lang="en-IN" sz="2800" dirty="0"/>
          </a:p>
        </p:txBody>
      </p:sp>
      <p:pic>
        <p:nvPicPr>
          <p:cNvPr id="19462" name="Picture 6" descr="6 is to be deleted">
            <a:extLst>
              <a:ext uri="{FF2B5EF4-FFF2-40B4-BE49-F238E27FC236}">
                <a16:creationId xmlns:a16="http://schemas.microsoft.com/office/drawing/2014/main" id="{A7CF0F0C-0411-45E0-B086-C5557467AFC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793" r="20036"/>
          <a:stretch/>
        </p:blipFill>
        <p:spPr bwMode="auto">
          <a:xfrm>
            <a:off x="1486050" y="3409950"/>
            <a:ext cx="2592000" cy="30515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py the value of its child to the node">
            <a:extLst>
              <a:ext uri="{FF2B5EF4-FFF2-40B4-BE49-F238E27FC236}">
                <a16:creationId xmlns:a16="http://schemas.microsoft.com/office/drawing/2014/main" id="{D178AC72-D5DF-4136-AC04-CD0470D8C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88" r="18167"/>
          <a:stretch/>
        </p:blipFill>
        <p:spPr bwMode="auto">
          <a:xfrm>
            <a:off x="4937025" y="3218236"/>
            <a:ext cx="2664000" cy="3321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Final tree">
            <a:extLst>
              <a:ext uri="{FF2B5EF4-FFF2-40B4-BE49-F238E27FC236}">
                <a16:creationId xmlns:a16="http://schemas.microsoft.com/office/drawing/2014/main" id="{41F10D2D-2CE7-419E-BA42-5A8565438E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98" r="21488"/>
          <a:stretch/>
        </p:blipFill>
        <p:spPr bwMode="auto">
          <a:xfrm>
            <a:off x="8259975" y="3218236"/>
            <a:ext cx="2808000" cy="270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89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7D01-BB71-457D-9E0D-661181D09989}"/>
              </a:ext>
            </a:extLst>
          </p:cNvPr>
          <p:cNvSpPr>
            <a:spLocks noGrp="1"/>
          </p:cNvSpPr>
          <p:nvPr>
            <p:ph type="title"/>
          </p:nvPr>
        </p:nvSpPr>
        <p:spPr>
          <a:xfrm>
            <a:off x="1581151" y="624109"/>
            <a:ext cx="9923462" cy="2662015"/>
          </a:xfrm>
        </p:spPr>
        <p:txBody>
          <a:bodyPr>
            <a:normAutofit fontScale="90000"/>
          </a:bodyPr>
          <a:lstStyle/>
          <a:p>
            <a:r>
              <a:rPr lang="en-US" sz="3100" b="1" i="0" dirty="0">
                <a:solidFill>
                  <a:srgbClr val="25265E"/>
                </a:solidFill>
                <a:effectLst/>
                <a:latin typeface="euclid_circular_a"/>
              </a:rPr>
              <a:t>Case III</a:t>
            </a:r>
            <a:br>
              <a:rPr lang="en-US" sz="3100" b="1" i="0" dirty="0">
                <a:solidFill>
                  <a:srgbClr val="25265E"/>
                </a:solidFill>
                <a:effectLst/>
                <a:latin typeface="euclid_circular_a"/>
              </a:rPr>
            </a:br>
            <a:r>
              <a:rPr lang="en-US" sz="3100" b="0" i="0" dirty="0">
                <a:effectLst/>
                <a:latin typeface="euclid_circular_a"/>
              </a:rPr>
              <a:t>In the third case, the node to be deleted has two children. In such a case follow the steps below:</a:t>
            </a:r>
            <a:br>
              <a:rPr lang="en-US" sz="3100" b="0" i="0" dirty="0">
                <a:effectLst/>
                <a:latin typeface="euclid_circular_a"/>
              </a:rPr>
            </a:br>
            <a:r>
              <a:rPr lang="en-US" sz="3100" b="0" i="0" dirty="0">
                <a:effectLst/>
                <a:latin typeface="euclid_circular_a"/>
              </a:rPr>
              <a:t>Get the </a:t>
            </a:r>
            <a:r>
              <a:rPr lang="en-US" sz="3100" b="0" i="0" dirty="0" err="1">
                <a:effectLst/>
                <a:latin typeface="euclid_circular_a"/>
              </a:rPr>
              <a:t>inorder</a:t>
            </a:r>
            <a:r>
              <a:rPr lang="en-US" sz="3100" b="0" i="0" dirty="0">
                <a:effectLst/>
                <a:latin typeface="euclid_circular_a"/>
              </a:rPr>
              <a:t> successor of that node.</a:t>
            </a:r>
            <a:br>
              <a:rPr lang="en-US" sz="3100" b="0" i="0" dirty="0">
                <a:effectLst/>
                <a:latin typeface="euclid_circular_a"/>
              </a:rPr>
            </a:br>
            <a:r>
              <a:rPr lang="en-US" sz="3100" b="0" i="0" dirty="0">
                <a:effectLst/>
                <a:latin typeface="euclid_circular_a"/>
              </a:rPr>
              <a:t>Replace the node with the </a:t>
            </a:r>
            <a:r>
              <a:rPr lang="en-US" sz="3100" b="0" i="0" dirty="0" err="1">
                <a:effectLst/>
                <a:latin typeface="euclid_circular_a"/>
              </a:rPr>
              <a:t>inorder</a:t>
            </a:r>
            <a:r>
              <a:rPr lang="en-US" sz="3100" b="0" i="0" dirty="0">
                <a:effectLst/>
                <a:latin typeface="euclid_circular_a"/>
              </a:rPr>
              <a:t> successor.</a:t>
            </a:r>
            <a:br>
              <a:rPr lang="en-US" sz="3100" b="0" i="0" dirty="0">
                <a:effectLst/>
                <a:latin typeface="euclid_circular_a"/>
              </a:rPr>
            </a:br>
            <a:r>
              <a:rPr lang="en-US" sz="3100" b="0" i="0" dirty="0">
                <a:effectLst/>
                <a:latin typeface="euclid_circular_a"/>
              </a:rPr>
              <a:t>Remove the </a:t>
            </a:r>
            <a:r>
              <a:rPr lang="en-US" sz="3100" b="0" i="0" dirty="0" err="1">
                <a:effectLst/>
                <a:latin typeface="euclid_circular_a"/>
              </a:rPr>
              <a:t>inorder</a:t>
            </a:r>
            <a:r>
              <a:rPr lang="en-US" sz="3100" b="0" i="0" dirty="0">
                <a:effectLst/>
                <a:latin typeface="euclid_circular_a"/>
              </a:rPr>
              <a:t> successor from its original position.</a:t>
            </a:r>
            <a:br>
              <a:rPr lang="en-US" sz="2000" b="0" i="0" dirty="0">
                <a:effectLst/>
                <a:latin typeface="euclid_circular_a"/>
              </a:rPr>
            </a:br>
            <a:br>
              <a:rPr lang="en-US" dirty="0"/>
            </a:br>
            <a:endParaRPr lang="en-IN" dirty="0"/>
          </a:p>
        </p:txBody>
      </p:sp>
      <p:pic>
        <p:nvPicPr>
          <p:cNvPr id="20486" name="Picture 6" descr="Copy the value of the inorder successor (4) to the node">
            <a:extLst>
              <a:ext uri="{FF2B5EF4-FFF2-40B4-BE49-F238E27FC236}">
                <a16:creationId xmlns:a16="http://schemas.microsoft.com/office/drawing/2014/main" id="{FB7A16A2-DD0C-4200-A947-9ED312CD49E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820" r="22696"/>
          <a:stretch/>
        </p:blipFill>
        <p:spPr bwMode="auto">
          <a:xfrm>
            <a:off x="1581151" y="3352800"/>
            <a:ext cx="32040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elete the inorder successor">
            <a:extLst>
              <a:ext uri="{FF2B5EF4-FFF2-40B4-BE49-F238E27FC236}">
                <a16:creationId xmlns:a16="http://schemas.microsoft.com/office/drawing/2014/main" id="{39E993B8-54EE-42A0-88FF-915640F856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39" t="-1" r="22871" b="-998"/>
          <a:stretch/>
        </p:blipFill>
        <p:spPr bwMode="auto">
          <a:xfrm>
            <a:off x="6324599" y="3286124"/>
            <a:ext cx="3006675" cy="320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01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3D743-96C3-4A90-B16B-6CC801BD8546}"/>
              </a:ext>
            </a:extLst>
          </p:cNvPr>
          <p:cNvSpPr>
            <a:spLocks noGrp="1"/>
          </p:cNvSpPr>
          <p:nvPr>
            <p:ph type="title"/>
          </p:nvPr>
        </p:nvSpPr>
        <p:spPr/>
        <p:txBody>
          <a:bodyPr/>
          <a:lstStyle/>
          <a:p>
            <a:r>
              <a:rPr lang="en-IN" b="1" i="0" dirty="0">
                <a:solidFill>
                  <a:srgbClr val="25265E"/>
                </a:solidFill>
                <a:effectLst/>
                <a:latin typeface="euclid_circular_a"/>
              </a:rPr>
              <a:t>B-tree</a:t>
            </a:r>
            <a:endParaRPr lang="en-IN" dirty="0"/>
          </a:p>
        </p:txBody>
      </p:sp>
      <p:sp>
        <p:nvSpPr>
          <p:cNvPr id="4" name="Content Placeholder 3">
            <a:extLst>
              <a:ext uri="{FF2B5EF4-FFF2-40B4-BE49-F238E27FC236}">
                <a16:creationId xmlns:a16="http://schemas.microsoft.com/office/drawing/2014/main" id="{793484E2-9A40-4BCC-A2F3-A8F76C41DAEE}"/>
              </a:ext>
            </a:extLst>
          </p:cNvPr>
          <p:cNvSpPr>
            <a:spLocks noGrp="1"/>
          </p:cNvSpPr>
          <p:nvPr>
            <p:ph idx="1"/>
          </p:nvPr>
        </p:nvSpPr>
        <p:spPr/>
        <p:txBody>
          <a:bodyPr/>
          <a:lstStyle/>
          <a:p>
            <a:r>
              <a:rPr lang="en-US" b="0" i="0" dirty="0">
                <a:effectLst/>
                <a:latin typeface="euclid_circular_a"/>
              </a:rPr>
              <a:t>B-tree is a special type of self-balancing search tree in which each node can contain more than one key and can have more than two children. It is a generalized form of the </a:t>
            </a:r>
            <a:r>
              <a:rPr lang="en-US" b="0" i="0" u="none" strike="noStrike" dirty="0">
                <a:solidFill>
                  <a:srgbClr val="0556F3"/>
                </a:solidFill>
                <a:effectLst/>
                <a:latin typeface="euclid_circular_a"/>
                <a:hlinkClick r:id="rId2"/>
              </a:rPr>
              <a:t>binary search tree</a:t>
            </a:r>
            <a:r>
              <a:rPr lang="en-US" b="0" i="0" dirty="0">
                <a:effectLst/>
                <a:latin typeface="euclid_circular_a"/>
              </a:rPr>
              <a:t>.</a:t>
            </a:r>
          </a:p>
          <a:p>
            <a:endParaRPr lang="en-US" b="0" i="0" dirty="0">
              <a:effectLst/>
              <a:latin typeface="euclid_circular_a"/>
            </a:endParaRPr>
          </a:p>
          <a:p>
            <a:endParaRPr lang="en-IN" dirty="0"/>
          </a:p>
        </p:txBody>
      </p:sp>
      <p:pic>
        <p:nvPicPr>
          <p:cNvPr id="7" name="Picture 2" descr="B-tree example">
            <a:extLst>
              <a:ext uri="{FF2B5EF4-FFF2-40B4-BE49-F238E27FC236}">
                <a16:creationId xmlns:a16="http://schemas.microsoft.com/office/drawing/2014/main" id="{9994C919-7958-4341-93D5-AA56DBAE7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3217569"/>
            <a:ext cx="9247187" cy="301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91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C6EB-F7A5-4112-96CD-3774BAFB030B}"/>
              </a:ext>
            </a:extLst>
          </p:cNvPr>
          <p:cNvSpPr>
            <a:spLocks noGrp="1"/>
          </p:cNvSpPr>
          <p:nvPr>
            <p:ph type="title"/>
          </p:nvPr>
        </p:nvSpPr>
        <p:spPr>
          <a:xfrm>
            <a:off x="1589103" y="624110"/>
            <a:ext cx="9915509" cy="1280890"/>
          </a:xfrm>
        </p:spPr>
        <p:txBody>
          <a:bodyPr anchor="ctr">
            <a:normAutofit/>
          </a:bodyPr>
          <a:lstStyle/>
          <a:p>
            <a:r>
              <a:rPr lang="en-US" sz="3600" b="1" dirty="0"/>
              <a:t>  B tree</a:t>
            </a:r>
          </a:p>
        </p:txBody>
      </p:sp>
      <p:sp>
        <p:nvSpPr>
          <p:cNvPr id="3" name="Content Placeholder 2">
            <a:extLst>
              <a:ext uri="{FF2B5EF4-FFF2-40B4-BE49-F238E27FC236}">
                <a16:creationId xmlns:a16="http://schemas.microsoft.com/office/drawing/2014/main" id="{3806E122-7E7E-4CC6-A5B5-959F88A7F65C}"/>
              </a:ext>
            </a:extLst>
          </p:cNvPr>
          <p:cNvSpPr>
            <a:spLocks noGrp="1"/>
          </p:cNvSpPr>
          <p:nvPr>
            <p:ph idx="1"/>
          </p:nvPr>
        </p:nvSpPr>
        <p:spPr>
          <a:xfrm>
            <a:off x="825623" y="2133600"/>
            <a:ext cx="10678989" cy="4100290"/>
          </a:xfrm>
        </p:spPr>
        <p:txBody>
          <a:bodyPr>
            <a:normAutofit fontScale="92500" lnSpcReduction="10000"/>
          </a:bodyPr>
          <a:lstStyle/>
          <a:p>
            <a:pPr marL="0" indent="0" algn="just">
              <a:buNone/>
            </a:pPr>
            <a:r>
              <a:rPr lang="en-US" sz="1900" b="0" i="0" dirty="0">
                <a:solidFill>
                  <a:srgbClr val="000000"/>
                </a:solidFill>
                <a:effectLst/>
              </a:rPr>
              <a:t>A B tree of order m (m = 3)contains all the properties of an M way tree. In addition, it contains the following properties.</a:t>
            </a:r>
          </a:p>
          <a:p>
            <a:pPr algn="just">
              <a:buFont typeface="+mj-lt"/>
              <a:buAutoNum type="arabicPeriod"/>
            </a:pPr>
            <a:r>
              <a:rPr lang="en-US" sz="1900" b="0" i="0" dirty="0">
                <a:solidFill>
                  <a:srgbClr val="000000"/>
                </a:solidFill>
                <a:effectLst/>
              </a:rPr>
              <a:t>Every node in a B-Tree contains at most m(3) children.  </a:t>
            </a:r>
          </a:p>
          <a:p>
            <a:pPr algn="just">
              <a:buFont typeface="+mj-lt"/>
              <a:buAutoNum type="arabicPeriod"/>
            </a:pPr>
            <a:r>
              <a:rPr lang="en-US" sz="1900" b="0" i="0" dirty="0">
                <a:solidFill>
                  <a:srgbClr val="000000"/>
                </a:solidFill>
                <a:effectLst/>
              </a:rPr>
              <a:t>Every node in a B-Tree except the root node and the leaf node contain at least m/2 (3/2 = 2)children.  </a:t>
            </a:r>
          </a:p>
          <a:p>
            <a:pPr algn="just">
              <a:buFont typeface="+mj-lt"/>
              <a:buAutoNum type="arabicPeriod"/>
            </a:pPr>
            <a:r>
              <a:rPr lang="en-US" sz="1900" b="0" i="0" dirty="0">
                <a:effectLst/>
              </a:rPr>
              <a:t>A node can contain a maximum of</a:t>
            </a:r>
            <a:r>
              <a:rPr lang="en-US" sz="1900" dirty="0">
                <a:solidFill>
                  <a:srgbClr val="000000"/>
                </a:solidFill>
              </a:rPr>
              <a:t> m-1 keys </a:t>
            </a:r>
            <a:r>
              <a:rPr lang="en-US" sz="1900" dirty="0" err="1">
                <a:solidFill>
                  <a:srgbClr val="000000"/>
                </a:solidFill>
              </a:rPr>
              <a:t>i.e</a:t>
            </a:r>
            <a:r>
              <a:rPr lang="en-US" sz="1900" dirty="0">
                <a:solidFill>
                  <a:srgbClr val="000000"/>
                </a:solidFill>
              </a:rPr>
              <a:t> 2 </a:t>
            </a:r>
          </a:p>
          <a:p>
            <a:pPr algn="just">
              <a:buFont typeface="+mj-lt"/>
              <a:buAutoNum type="arabicPeriod"/>
            </a:pPr>
            <a:r>
              <a:rPr lang="en-US" sz="2000" b="0" i="0" dirty="0">
                <a:effectLst/>
              </a:rPr>
              <a:t>A node (except root node) should contain a minimum of (m/2)-1 keys </a:t>
            </a:r>
            <a:r>
              <a:rPr lang="en-US" sz="2000" b="0" i="0" dirty="0" err="1">
                <a:effectLst/>
              </a:rPr>
              <a:t>i.e</a:t>
            </a:r>
            <a:r>
              <a:rPr lang="en-US" sz="2000" b="0" i="0" dirty="0">
                <a:effectLst/>
              </a:rPr>
              <a:t> 1 key</a:t>
            </a:r>
            <a:endParaRPr lang="en-US" sz="1900" b="0" i="0" dirty="0">
              <a:solidFill>
                <a:srgbClr val="000000"/>
              </a:solidFill>
              <a:effectLst/>
            </a:endParaRPr>
          </a:p>
          <a:p>
            <a:pPr algn="just">
              <a:buFont typeface="+mj-lt"/>
              <a:buAutoNum type="arabicPeriod"/>
            </a:pPr>
            <a:r>
              <a:rPr lang="en-US" sz="1900" b="0" i="0" dirty="0">
                <a:solidFill>
                  <a:srgbClr val="000000"/>
                </a:solidFill>
                <a:effectLst/>
              </a:rPr>
              <a:t>The root nodes must have at least 2 nodes.</a:t>
            </a:r>
          </a:p>
          <a:p>
            <a:pPr algn="just">
              <a:buFont typeface="+mj-lt"/>
              <a:buAutoNum type="arabicPeriod"/>
            </a:pPr>
            <a:r>
              <a:rPr lang="en-US" sz="1900" b="0" i="0" dirty="0">
                <a:solidFill>
                  <a:srgbClr val="000000"/>
                </a:solidFill>
                <a:effectLst/>
              </a:rPr>
              <a:t>All leaf nodes must be at the same level.</a:t>
            </a:r>
          </a:p>
          <a:p>
            <a:pPr marL="0" indent="0" algn="just">
              <a:buNone/>
            </a:pPr>
            <a:r>
              <a:rPr lang="en-US" sz="1900" b="0" i="0" dirty="0">
                <a:solidFill>
                  <a:srgbClr val="000000"/>
                </a:solidFill>
                <a:effectLst/>
              </a:rPr>
              <a:t>It is not necessary that, all the nodes contain the same number of children but, each node must have m/2 (2) number of nodes.</a:t>
            </a:r>
          </a:p>
          <a:p>
            <a:pPr marL="0" indent="0" algn="just">
              <a:buNone/>
            </a:pPr>
            <a:r>
              <a:rPr lang="en-US" sz="2000" dirty="0">
                <a:solidFill>
                  <a:srgbClr val="000000"/>
                </a:solidFill>
                <a:latin typeface="verdana" panose="020B0604030504040204" pitchFamily="34" charset="0"/>
              </a:rPr>
              <a:t> </a:t>
            </a:r>
            <a:endParaRPr lang="en-US" sz="2000" b="0" i="0" dirty="0">
              <a:solidFill>
                <a:srgbClr val="000000"/>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55980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431A-97EA-44DD-9024-E92B969549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C262CB-B946-4417-98CD-C326CA11401A}"/>
              </a:ext>
            </a:extLst>
          </p:cNvPr>
          <p:cNvSpPr>
            <a:spLocks noGrp="1"/>
          </p:cNvSpPr>
          <p:nvPr>
            <p:ph idx="1"/>
          </p:nvPr>
        </p:nvSpPr>
        <p:spPr/>
        <p:txBody>
          <a:bodyPr/>
          <a:lstStyle/>
          <a:p>
            <a:r>
              <a:rPr lang="en-US" dirty="0"/>
              <a:t>Order m </a:t>
            </a:r>
          </a:p>
          <a:p>
            <a:pPr marL="0" indent="0">
              <a:buNone/>
            </a:pPr>
            <a:r>
              <a:rPr lang="en-US" dirty="0"/>
              <a:t>Maximum m nodes</a:t>
            </a:r>
          </a:p>
          <a:p>
            <a:pPr marL="0" indent="0">
              <a:buNone/>
            </a:pPr>
            <a:r>
              <a:rPr lang="en-US" dirty="0"/>
              <a:t>Minimum m/2 nodes(children)  </a:t>
            </a:r>
          </a:p>
          <a:p>
            <a:pPr marL="0" indent="0">
              <a:buNone/>
            </a:pPr>
            <a:endParaRPr lang="en-IN" dirty="0"/>
          </a:p>
          <a:p>
            <a:pPr marL="0" indent="0">
              <a:buNone/>
            </a:pPr>
            <a:r>
              <a:rPr lang="en-IN" dirty="0"/>
              <a:t>Keys </a:t>
            </a:r>
          </a:p>
          <a:p>
            <a:pPr marL="0" indent="0">
              <a:buNone/>
            </a:pPr>
            <a:r>
              <a:rPr lang="en-IN" dirty="0"/>
              <a:t>Maximum  m-1 key </a:t>
            </a:r>
          </a:p>
          <a:p>
            <a:pPr marL="0" indent="0">
              <a:buNone/>
            </a:pPr>
            <a:r>
              <a:rPr lang="en-IN" dirty="0"/>
              <a:t>Minimum m/2 – 1 key </a:t>
            </a:r>
          </a:p>
        </p:txBody>
      </p:sp>
    </p:spTree>
    <p:extLst>
      <p:ext uri="{BB962C8B-B14F-4D97-AF65-F5344CB8AC3E}">
        <p14:creationId xmlns:p14="http://schemas.microsoft.com/office/powerpoint/2010/main" val="1606537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2C8D-98F2-4F60-9A40-4A32440E4614}"/>
              </a:ext>
            </a:extLst>
          </p:cNvPr>
          <p:cNvSpPr>
            <a:spLocks noGrp="1"/>
          </p:cNvSpPr>
          <p:nvPr>
            <p:ph type="title"/>
          </p:nvPr>
        </p:nvSpPr>
        <p:spPr/>
        <p:txBody>
          <a:bodyPr/>
          <a:lstStyle/>
          <a:p>
            <a:r>
              <a:rPr lang="en-IN" b="1" i="0" dirty="0">
                <a:solidFill>
                  <a:srgbClr val="25265E"/>
                </a:solidFill>
                <a:effectLst/>
                <a:latin typeface="euclid_circular_a"/>
              </a:rPr>
              <a:t>B-tree Properties</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00321CE6-8BA6-4074-9C35-FF6686063043}"/>
              </a:ext>
            </a:extLst>
          </p:cNvPr>
          <p:cNvSpPr>
            <a:spLocks noGrp="1"/>
          </p:cNvSpPr>
          <p:nvPr>
            <p:ph idx="1"/>
          </p:nvPr>
        </p:nvSpPr>
        <p:spPr>
          <a:xfrm>
            <a:off x="2589212" y="1609725"/>
            <a:ext cx="8915400" cy="5248275"/>
          </a:xfrm>
        </p:spPr>
        <p:txBody>
          <a:bodyPr>
            <a:normAutofit/>
          </a:bodyPr>
          <a:lstStyle/>
          <a:p>
            <a:pPr algn="l" fontAlgn="base">
              <a:buFont typeface="+mj-lt"/>
              <a:buAutoNum type="arabicPeriod"/>
            </a:pPr>
            <a:r>
              <a:rPr lang="en-US" b="0" i="0" dirty="0">
                <a:solidFill>
                  <a:srgbClr val="273239"/>
                </a:solidFill>
                <a:effectLst/>
                <a:latin typeface="urw-din"/>
              </a:rPr>
              <a:t>All leaves are at the same level.</a:t>
            </a:r>
          </a:p>
          <a:p>
            <a:pPr fontAlgn="base">
              <a:buFont typeface="+mj-lt"/>
              <a:buAutoNum type="arabicPeriod"/>
            </a:pPr>
            <a:r>
              <a:rPr lang="en-US" b="0" i="0" dirty="0">
                <a:effectLst/>
                <a:latin typeface="euclid_circular_a"/>
              </a:rPr>
              <a:t>The root has at least 2 children and contains a minimum of 1 key.</a:t>
            </a:r>
          </a:p>
          <a:p>
            <a:pPr algn="l" fontAlgn="base">
              <a:buFont typeface="+mj-lt"/>
              <a:buAutoNum type="arabicPeriod"/>
            </a:pPr>
            <a:r>
              <a:rPr lang="en-US" b="0" i="0" dirty="0">
                <a:effectLst/>
                <a:latin typeface="euclid_circular_a"/>
              </a:rPr>
              <a:t>Each node except root can have at most n children and at least n/2 children.</a:t>
            </a:r>
            <a:endParaRPr lang="en-US" b="0" i="0" dirty="0">
              <a:solidFill>
                <a:srgbClr val="273239"/>
              </a:solidFill>
              <a:effectLst/>
              <a:latin typeface="urw-din"/>
            </a:endParaRPr>
          </a:p>
          <a:p>
            <a:pPr algn="l" fontAlgn="base">
              <a:buFont typeface="+mj-lt"/>
              <a:buAutoNum type="arabicPeriod"/>
            </a:pPr>
            <a:r>
              <a:rPr lang="en-US" b="0" i="0" dirty="0">
                <a:solidFill>
                  <a:srgbClr val="273239"/>
                </a:solidFill>
                <a:effectLst/>
                <a:latin typeface="urw-din"/>
              </a:rPr>
              <a:t>All keys of a node are sorted in increasing order. The child between two keys k1 and k2 contains all keys in the range from k1 and k2.</a:t>
            </a:r>
          </a:p>
          <a:p>
            <a:pPr algn="l" fontAlgn="base">
              <a:buFont typeface="+mj-lt"/>
              <a:buAutoNum type="arabicPeriod"/>
            </a:pPr>
            <a:r>
              <a:rPr lang="en-US" b="0" i="0" dirty="0">
                <a:solidFill>
                  <a:srgbClr val="273239"/>
                </a:solidFill>
                <a:effectLst/>
                <a:latin typeface="urw-din"/>
              </a:rPr>
              <a:t>B-Tree grows and shrinks from the root which is unlike Binary Search Tree. Binary Search Trees grow downward and also shrink from downward.</a:t>
            </a:r>
          </a:p>
          <a:p>
            <a:pPr algn="l" fontAlgn="base">
              <a:buFont typeface="+mj-lt"/>
              <a:buAutoNum type="arabicPeriod"/>
            </a:pPr>
            <a:r>
              <a:rPr lang="en-US" b="0" i="0" dirty="0">
                <a:solidFill>
                  <a:srgbClr val="273239"/>
                </a:solidFill>
                <a:effectLst/>
                <a:latin typeface="urw-din"/>
              </a:rPr>
              <a:t>Like other balanced Binary Search Trees, time complexity to search, insert and delete is O(log n).</a:t>
            </a:r>
          </a:p>
          <a:p>
            <a:pPr algn="l" fontAlgn="base">
              <a:buFont typeface="+mj-lt"/>
              <a:buAutoNum type="arabicPeriod"/>
            </a:pPr>
            <a:r>
              <a:rPr lang="en-US" b="0" i="0" dirty="0">
                <a:solidFill>
                  <a:srgbClr val="273239"/>
                </a:solidFill>
                <a:effectLst/>
                <a:latin typeface="urw-din"/>
              </a:rPr>
              <a:t>Insertion of a Node in B-Tree happens only at Leaf Node.</a:t>
            </a:r>
          </a:p>
          <a:p>
            <a:pPr marL="0" indent="0">
              <a:buNone/>
            </a:pPr>
            <a:endParaRPr lang="en-IN" dirty="0"/>
          </a:p>
        </p:txBody>
      </p:sp>
    </p:spTree>
    <p:extLst>
      <p:ext uri="{BB962C8B-B14F-4D97-AF65-F5344CB8AC3E}">
        <p14:creationId xmlns:p14="http://schemas.microsoft.com/office/powerpoint/2010/main" val="3910002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E975-D647-45CD-A880-5FE6C118FAC0}"/>
              </a:ext>
            </a:extLst>
          </p:cNvPr>
          <p:cNvSpPr>
            <a:spLocks noGrp="1"/>
          </p:cNvSpPr>
          <p:nvPr>
            <p:ph type="title"/>
          </p:nvPr>
        </p:nvSpPr>
        <p:spPr>
          <a:xfrm>
            <a:off x="838200" y="323180"/>
            <a:ext cx="10515600" cy="1325563"/>
          </a:xfrm>
        </p:spPr>
        <p:txBody>
          <a:bodyPr>
            <a:normAutofit fontScale="90000"/>
          </a:bodyPr>
          <a:lstStyle/>
          <a:p>
            <a:pPr algn="ctr"/>
            <a:r>
              <a:rPr lang="en-US" sz="3200" b="1" i="0" dirty="0">
                <a:solidFill>
                  <a:srgbClr val="000000"/>
                </a:solidFill>
                <a:effectLst/>
                <a:latin typeface="verdana" panose="020B0604030504040204" pitchFamily="34" charset="0"/>
              </a:rPr>
              <a:t>A B tree of order 3 is shown in the following image.</a:t>
            </a:r>
            <a:br>
              <a:rPr lang="en-US" sz="3200" b="1" i="0" dirty="0">
                <a:solidFill>
                  <a:srgbClr val="000000"/>
                </a:solidFill>
                <a:effectLst/>
                <a:latin typeface="verdana" panose="020B0604030504040204" pitchFamily="34" charset="0"/>
              </a:rPr>
            </a:br>
            <a:endParaRPr lang="en-US" sz="3200" b="1" dirty="0"/>
          </a:p>
        </p:txBody>
      </p:sp>
      <p:pic>
        <p:nvPicPr>
          <p:cNvPr id="10242" name="Picture 2" descr="B Tree">
            <a:extLst>
              <a:ext uri="{FF2B5EF4-FFF2-40B4-BE49-F238E27FC236}">
                <a16:creationId xmlns:a16="http://schemas.microsoft.com/office/drawing/2014/main" id="{AACA83DF-ECCB-433D-8086-C2571E6F974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6795"/>
          <a:stretch/>
        </p:blipFill>
        <p:spPr bwMode="auto">
          <a:xfrm>
            <a:off x="1447317" y="2248346"/>
            <a:ext cx="10515600" cy="271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51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8BBC-FF49-4A51-95CA-91FAA1166EDB}"/>
              </a:ext>
            </a:extLst>
          </p:cNvPr>
          <p:cNvSpPr>
            <a:spLocks noGrp="1"/>
          </p:cNvSpPr>
          <p:nvPr>
            <p:ph type="title"/>
          </p:nvPr>
        </p:nvSpPr>
        <p:spPr/>
        <p:txBody>
          <a:bodyPr>
            <a:normAutofit/>
          </a:bodyPr>
          <a:lstStyle/>
          <a:p>
            <a:r>
              <a:rPr lang="en-US" sz="2800" b="1" dirty="0"/>
              <a:t>Create node in b-tree</a:t>
            </a:r>
          </a:p>
        </p:txBody>
      </p:sp>
      <p:sp>
        <p:nvSpPr>
          <p:cNvPr id="3" name="Content Placeholder 2">
            <a:extLst>
              <a:ext uri="{FF2B5EF4-FFF2-40B4-BE49-F238E27FC236}">
                <a16:creationId xmlns:a16="http://schemas.microsoft.com/office/drawing/2014/main" id="{A8CDBA2C-8593-4A52-BC55-CDEA1145F9BD}"/>
              </a:ext>
            </a:extLst>
          </p:cNvPr>
          <p:cNvSpPr>
            <a:spLocks noGrp="1"/>
          </p:cNvSpPr>
          <p:nvPr>
            <p:ph idx="1"/>
          </p:nvPr>
        </p:nvSpPr>
        <p:spPr/>
        <p:txBody>
          <a:bodyPr>
            <a:normAutofit fontScale="70000" lnSpcReduction="20000"/>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 Create a node</a:t>
            </a:r>
          </a:p>
          <a:p>
            <a:pPr marL="0" indent="0">
              <a:buNone/>
            </a:pPr>
            <a:r>
              <a:rPr lang="en-US" sz="2200" b="1" dirty="0">
                <a:latin typeface="Times New Roman" panose="02020603050405020304" pitchFamily="18" charset="0"/>
                <a:cs typeface="Times New Roman" panose="02020603050405020304" pitchFamily="18" charset="0"/>
              </a:rPr>
              <a:t>class </a:t>
            </a:r>
            <a:r>
              <a:rPr lang="en-US" sz="2200" b="1" dirty="0" err="1">
                <a:latin typeface="Times New Roman" panose="02020603050405020304" pitchFamily="18" charset="0"/>
                <a:cs typeface="Times New Roman" panose="02020603050405020304" pitchFamily="18" charset="0"/>
              </a:rPr>
              <a:t>BTreeNode</a:t>
            </a:r>
            <a:r>
              <a:rPr lang="en-US" sz="2200" b="1" dirty="0">
                <a:latin typeface="Times New Roman" panose="02020603050405020304" pitchFamily="18" charset="0"/>
                <a:cs typeface="Times New Roman" panose="02020603050405020304" pitchFamily="18" charset="0"/>
              </a:rPr>
              <a:t>:</a:t>
            </a:r>
          </a:p>
          <a:p>
            <a:pPr marL="0" indent="0">
              <a:buNone/>
            </a:pPr>
            <a:r>
              <a:rPr lang="en-US" sz="2200" b="1" dirty="0">
                <a:latin typeface="Times New Roman" panose="02020603050405020304" pitchFamily="18" charset="0"/>
                <a:cs typeface="Times New Roman" panose="02020603050405020304" pitchFamily="18" charset="0"/>
              </a:rPr>
              <a:t>    def __</a:t>
            </a:r>
            <a:r>
              <a:rPr lang="en-US" sz="2200" b="1" dirty="0" err="1">
                <a:latin typeface="Times New Roman" panose="02020603050405020304" pitchFamily="18" charset="0"/>
                <a:cs typeface="Times New Roman" panose="02020603050405020304" pitchFamily="18" charset="0"/>
              </a:rPr>
              <a:t>init</a:t>
            </a:r>
            <a:r>
              <a:rPr lang="en-US" sz="2200" b="1" dirty="0">
                <a:latin typeface="Times New Roman" panose="02020603050405020304" pitchFamily="18" charset="0"/>
                <a:cs typeface="Times New Roman" panose="02020603050405020304" pitchFamily="18" charset="0"/>
              </a:rPr>
              <a:t>__(self, leaf=False):</a:t>
            </a:r>
          </a:p>
          <a:p>
            <a:pPr marL="0" indent="0">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self.leaf</a:t>
            </a:r>
            <a:r>
              <a:rPr lang="en-US" sz="2200" b="1" dirty="0">
                <a:latin typeface="Times New Roman" panose="02020603050405020304" pitchFamily="18" charset="0"/>
                <a:cs typeface="Times New Roman" panose="02020603050405020304" pitchFamily="18" charset="0"/>
              </a:rPr>
              <a:t> = leaf</a:t>
            </a:r>
          </a:p>
          <a:p>
            <a:pPr marL="0" indent="0">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self.keys</a:t>
            </a:r>
            <a:r>
              <a:rPr lang="en-US" sz="2200" b="1" dirty="0">
                <a:latin typeface="Times New Roman" panose="02020603050405020304" pitchFamily="18" charset="0"/>
                <a:cs typeface="Times New Roman" panose="02020603050405020304" pitchFamily="18" charset="0"/>
              </a:rPr>
              <a:t> = []</a:t>
            </a:r>
          </a:p>
          <a:p>
            <a:pPr marL="0" indent="0">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self.child</a:t>
            </a:r>
            <a:r>
              <a:rPr lang="en-US" sz="2200" b="1" dirty="0">
                <a:latin typeface="Times New Roman" panose="02020603050405020304" pitchFamily="18" charset="0"/>
                <a:cs typeface="Times New Roman" panose="02020603050405020304" pitchFamily="18" charset="0"/>
              </a:rPr>
              <a:t> = []</a:t>
            </a:r>
          </a:p>
          <a:p>
            <a:pPr marL="0" indent="0">
              <a:buNone/>
            </a:pPr>
            <a:r>
              <a:rPr lang="en-US" sz="2200" b="1" dirty="0">
                <a:latin typeface="Times New Roman" panose="02020603050405020304" pitchFamily="18" charset="0"/>
                <a:cs typeface="Times New Roman" panose="02020603050405020304" pitchFamily="18" charset="0"/>
              </a:rPr>
              <a:t># Tree</a:t>
            </a:r>
          </a:p>
          <a:p>
            <a:pPr marL="0" indent="0">
              <a:buNone/>
            </a:pPr>
            <a:r>
              <a:rPr lang="en-US" sz="2200" b="1" dirty="0">
                <a:latin typeface="Times New Roman" panose="02020603050405020304" pitchFamily="18" charset="0"/>
                <a:cs typeface="Times New Roman" panose="02020603050405020304" pitchFamily="18" charset="0"/>
              </a:rPr>
              <a:t>class </a:t>
            </a:r>
            <a:r>
              <a:rPr lang="en-US" sz="2200" b="1" dirty="0" err="1">
                <a:latin typeface="Times New Roman" panose="02020603050405020304" pitchFamily="18" charset="0"/>
                <a:cs typeface="Times New Roman" panose="02020603050405020304" pitchFamily="18" charset="0"/>
              </a:rPr>
              <a:t>BTree</a:t>
            </a:r>
            <a:r>
              <a:rPr lang="en-US" sz="2200" b="1" dirty="0">
                <a:latin typeface="Times New Roman" panose="02020603050405020304" pitchFamily="18" charset="0"/>
                <a:cs typeface="Times New Roman" panose="02020603050405020304" pitchFamily="18" charset="0"/>
              </a:rPr>
              <a:t>:</a:t>
            </a:r>
          </a:p>
          <a:p>
            <a:pPr marL="0" indent="0">
              <a:buNone/>
            </a:pPr>
            <a:r>
              <a:rPr lang="en-US" sz="2200" b="1" dirty="0">
                <a:latin typeface="Times New Roman" panose="02020603050405020304" pitchFamily="18" charset="0"/>
                <a:cs typeface="Times New Roman" panose="02020603050405020304" pitchFamily="18" charset="0"/>
              </a:rPr>
              <a:t>    def __</a:t>
            </a:r>
            <a:r>
              <a:rPr lang="en-US" sz="2200" b="1" dirty="0" err="1">
                <a:latin typeface="Times New Roman" panose="02020603050405020304" pitchFamily="18" charset="0"/>
                <a:cs typeface="Times New Roman" panose="02020603050405020304" pitchFamily="18" charset="0"/>
              </a:rPr>
              <a:t>init</a:t>
            </a:r>
            <a:r>
              <a:rPr lang="en-US" sz="2200" b="1" dirty="0">
                <a:latin typeface="Times New Roman" panose="02020603050405020304" pitchFamily="18" charset="0"/>
                <a:cs typeface="Times New Roman" panose="02020603050405020304" pitchFamily="18" charset="0"/>
              </a:rPr>
              <a:t>__(self, t):</a:t>
            </a:r>
          </a:p>
          <a:p>
            <a:pPr marL="0" indent="0">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self.root</a:t>
            </a:r>
            <a:r>
              <a:rPr lang="en-US" sz="2200" b="1" dirty="0">
                <a:latin typeface="Times New Roman" panose="02020603050405020304" pitchFamily="18" charset="0"/>
                <a:cs typeface="Times New Roman" panose="02020603050405020304" pitchFamily="18" charset="0"/>
              </a:rPr>
              <a:t> = </a:t>
            </a:r>
            <a:r>
              <a:rPr lang="en-US" sz="2200" b="1" dirty="0" err="1">
                <a:latin typeface="Times New Roman" panose="02020603050405020304" pitchFamily="18" charset="0"/>
                <a:cs typeface="Times New Roman" panose="02020603050405020304" pitchFamily="18" charset="0"/>
              </a:rPr>
              <a:t>BTreeNode</a:t>
            </a:r>
            <a:r>
              <a:rPr lang="en-US" sz="2200" b="1" dirty="0">
                <a:latin typeface="Times New Roman" panose="02020603050405020304" pitchFamily="18" charset="0"/>
                <a:cs typeface="Times New Roman" panose="02020603050405020304" pitchFamily="18" charset="0"/>
              </a:rPr>
              <a:t>(True)</a:t>
            </a:r>
          </a:p>
          <a:p>
            <a:pPr marL="0" indent="0">
              <a:buNone/>
            </a:pPr>
            <a:r>
              <a:rPr lang="en-US" sz="2200" b="1" dirty="0">
                <a:latin typeface="Times New Roman" panose="02020603050405020304" pitchFamily="18" charset="0"/>
                <a:cs typeface="Times New Roman" panose="02020603050405020304" pitchFamily="18" charset="0"/>
              </a:rPr>
              <a:t>        self.t = t</a:t>
            </a:r>
          </a:p>
        </p:txBody>
      </p:sp>
    </p:spTree>
    <p:extLst>
      <p:ext uri="{BB962C8B-B14F-4D97-AF65-F5344CB8AC3E}">
        <p14:creationId xmlns:p14="http://schemas.microsoft.com/office/powerpoint/2010/main" val="2402634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A292-4762-4FA9-9E99-BE6464575B0A}"/>
              </a:ext>
            </a:extLst>
          </p:cNvPr>
          <p:cNvSpPr>
            <a:spLocks noGrp="1"/>
          </p:cNvSpPr>
          <p:nvPr>
            <p:ph type="title"/>
          </p:nvPr>
        </p:nvSpPr>
        <p:spPr/>
        <p:txBody>
          <a:bodyPr/>
          <a:lstStyle/>
          <a:p>
            <a:r>
              <a:rPr lang="en-US" b="1" i="0" dirty="0">
                <a:solidFill>
                  <a:srgbClr val="25265E"/>
                </a:solidFill>
                <a:effectLst/>
                <a:latin typeface="euclid_circular_a"/>
              </a:rPr>
              <a:t>Searching an element in a B-tree</a:t>
            </a:r>
            <a:br>
              <a:rPr lang="en-US" b="1" i="0" dirty="0">
                <a:solidFill>
                  <a:srgbClr val="25265E"/>
                </a:solidFill>
                <a:effectLst/>
                <a:latin typeface="euclid_circular_a"/>
              </a:rPr>
            </a:br>
            <a:endParaRPr lang="en-IN" dirty="0"/>
          </a:p>
        </p:txBody>
      </p:sp>
      <p:pic>
        <p:nvPicPr>
          <p:cNvPr id="23554" name="Picture 2" descr="B-tree">
            <a:extLst>
              <a:ext uri="{FF2B5EF4-FFF2-40B4-BE49-F238E27FC236}">
                <a16:creationId xmlns:a16="http://schemas.microsoft.com/office/drawing/2014/main" id="{57288310-C229-4E18-8C52-CF6794A197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599" y="1619250"/>
            <a:ext cx="6410325" cy="46146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4C21B9D4-179A-43FE-A360-E026B5D6CBCF}"/>
                  </a:ext>
                </a:extLst>
              </p14:cNvPr>
              <p14:cNvContentPartPr/>
              <p14:nvPr/>
            </p14:nvContentPartPr>
            <p14:xfrm>
              <a:off x="5293040" y="2610440"/>
              <a:ext cx="360" cy="360"/>
            </p14:xfrm>
          </p:contentPart>
        </mc:Choice>
        <mc:Fallback xmlns="">
          <p:pic>
            <p:nvPicPr>
              <p:cNvPr id="27" name="Ink 26">
                <a:extLst>
                  <a:ext uri="{FF2B5EF4-FFF2-40B4-BE49-F238E27FC236}">
                    <a16:creationId xmlns:a16="http://schemas.microsoft.com/office/drawing/2014/main" id="{4C21B9D4-179A-43FE-A360-E026B5D6CBCF}"/>
                  </a:ext>
                </a:extLst>
              </p:cNvPr>
              <p:cNvPicPr/>
              <p:nvPr/>
            </p:nvPicPr>
            <p:blipFill>
              <a:blip r:embed="rId4"/>
              <a:stretch>
                <a:fillRect/>
              </a:stretch>
            </p:blipFill>
            <p:spPr>
              <a:xfrm>
                <a:off x="5284040" y="2601800"/>
                <a:ext cx="18000" cy="18000"/>
              </a:xfrm>
              <a:prstGeom prst="rect">
                <a:avLst/>
              </a:prstGeom>
            </p:spPr>
          </p:pic>
        </mc:Fallback>
      </mc:AlternateContent>
    </p:spTree>
    <p:extLst>
      <p:ext uri="{BB962C8B-B14F-4D97-AF65-F5344CB8AC3E}">
        <p14:creationId xmlns:p14="http://schemas.microsoft.com/office/powerpoint/2010/main" val="2166932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52F7-B467-4F76-BACC-98E661FFB089}"/>
              </a:ext>
            </a:extLst>
          </p:cNvPr>
          <p:cNvSpPr>
            <a:spLocks noGrp="1"/>
          </p:cNvSpPr>
          <p:nvPr>
            <p:ph type="title"/>
          </p:nvPr>
        </p:nvSpPr>
        <p:spPr>
          <a:xfrm>
            <a:off x="838200" y="323180"/>
            <a:ext cx="10515600" cy="1325563"/>
          </a:xfrm>
        </p:spPr>
        <p:txBody>
          <a:bodyPr/>
          <a:lstStyle/>
          <a:p>
            <a:r>
              <a:rPr lang="en-US" dirty="0"/>
              <a:t>Searching in B tree</a:t>
            </a:r>
          </a:p>
        </p:txBody>
      </p:sp>
      <p:sp>
        <p:nvSpPr>
          <p:cNvPr id="4" name="Rectangle 1">
            <a:extLst>
              <a:ext uri="{FF2B5EF4-FFF2-40B4-BE49-F238E27FC236}">
                <a16:creationId xmlns:a16="http://schemas.microsoft.com/office/drawing/2014/main" id="{E20AA4DA-E665-4E48-929C-019ADD1C5FD0}"/>
              </a:ext>
            </a:extLst>
          </p:cNvPr>
          <p:cNvSpPr>
            <a:spLocks noGrp="1" noChangeArrowheads="1"/>
          </p:cNvSpPr>
          <p:nvPr>
            <p:ph idx="1"/>
          </p:nvPr>
        </p:nvSpPr>
        <p:spPr bwMode="auto">
          <a:xfrm>
            <a:off x="674702" y="1525633"/>
            <a:ext cx="12162894" cy="38164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5265E"/>
                </a:solidFill>
                <a:effectLst/>
                <a:latin typeface="Times New Roman" panose="02020603050405020304" pitchFamily="18" charset="0"/>
                <a:cs typeface="Times New Roman" panose="02020603050405020304" pitchFamily="18" charset="0"/>
              </a:rPr>
              <a:t>Searching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25265E"/>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1 - </a:t>
            </a:r>
            <a:r>
              <a:rPr lang="en-US" sz="1400" b="0" i="0" dirty="0">
                <a:solidFill>
                  <a:srgbClr val="333333"/>
                </a:solidFill>
                <a:effectLst/>
                <a:latin typeface="Open Sans" panose="020B0604020202020204" pitchFamily="34" charset="0"/>
              </a:rPr>
              <a:t>Read the search element from the user.</a:t>
            </a:r>
          </a:p>
          <a:p>
            <a:pPr algn="just">
              <a:buFont typeface="Arial" panose="020B0604020202020204" pitchFamily="34" charset="0"/>
              <a:buChar char="•"/>
            </a:pPr>
            <a:endParaRPr lang="en-US" sz="1400" b="0" i="0" dirty="0">
              <a:solidFill>
                <a:srgbClr val="333333"/>
              </a:solidFill>
              <a:effectLst/>
              <a:latin typeface="Open Sans" panose="020B0604020202020204" pitchFamily="34"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2 - </a:t>
            </a:r>
            <a:r>
              <a:rPr lang="en-US" sz="1400" b="0" i="0" dirty="0">
                <a:solidFill>
                  <a:srgbClr val="333333"/>
                </a:solidFill>
                <a:effectLst/>
                <a:latin typeface="Open Sans" panose="020B0604020202020204" pitchFamily="34" charset="0"/>
              </a:rPr>
              <a:t>Compare the search element with first key value of root node in the tree.</a:t>
            </a:r>
          </a:p>
          <a:p>
            <a:pPr algn="just">
              <a:buFont typeface="Arial" panose="020B0604020202020204" pitchFamily="34" charset="0"/>
              <a:buChar char="•"/>
            </a:pPr>
            <a:endParaRPr lang="en-US" sz="1400" b="0" i="0" dirty="0">
              <a:solidFill>
                <a:srgbClr val="333333"/>
              </a:solidFill>
              <a:effectLst/>
              <a:latin typeface="Open Sans" panose="020B0604020202020204" pitchFamily="34"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3 - </a:t>
            </a:r>
            <a:r>
              <a:rPr lang="en-US" sz="1400" b="0" i="0" dirty="0">
                <a:solidFill>
                  <a:srgbClr val="333333"/>
                </a:solidFill>
                <a:effectLst/>
                <a:latin typeface="Open Sans" panose="020B0604020202020204" pitchFamily="34" charset="0"/>
              </a:rPr>
              <a:t>If both are matched, then display "Given node is found!!!" and terminate the function</a:t>
            </a:r>
          </a:p>
          <a:p>
            <a:pPr algn="just">
              <a:buFont typeface="Arial" panose="020B0604020202020204" pitchFamily="34" charset="0"/>
              <a:buChar char="•"/>
            </a:pPr>
            <a:endParaRPr lang="en-US" sz="1400" b="0" i="0" dirty="0">
              <a:solidFill>
                <a:srgbClr val="333333"/>
              </a:solidFill>
              <a:effectLst/>
              <a:latin typeface="Open Sans" panose="020B0604020202020204" pitchFamily="34"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4 - </a:t>
            </a:r>
            <a:r>
              <a:rPr lang="en-US" sz="1400" b="0" i="0" dirty="0">
                <a:solidFill>
                  <a:srgbClr val="333333"/>
                </a:solidFill>
                <a:effectLst/>
                <a:latin typeface="Open Sans" panose="020B0604020202020204" pitchFamily="34" charset="0"/>
              </a:rPr>
              <a:t>If both are not matched, then check whether search element is smaller or larger than that key value.</a:t>
            </a:r>
          </a:p>
          <a:p>
            <a:pPr algn="just">
              <a:buFont typeface="Arial" panose="020B0604020202020204" pitchFamily="34" charset="0"/>
              <a:buChar char="•"/>
            </a:pPr>
            <a:endParaRPr lang="en-US" sz="1400" b="0" i="0" dirty="0">
              <a:solidFill>
                <a:srgbClr val="333333"/>
              </a:solidFill>
              <a:effectLst/>
              <a:latin typeface="Open Sans" panose="020B0604020202020204" pitchFamily="34"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5 - </a:t>
            </a:r>
            <a:r>
              <a:rPr lang="en-US" sz="1400" b="0" i="0" dirty="0">
                <a:solidFill>
                  <a:srgbClr val="333333"/>
                </a:solidFill>
                <a:effectLst/>
                <a:latin typeface="Open Sans" panose="020B0604020202020204" pitchFamily="34" charset="0"/>
              </a:rPr>
              <a:t>If search element is smaller, then continue the search process in left subtree.</a:t>
            </a:r>
          </a:p>
          <a:p>
            <a:pPr algn="just">
              <a:buFont typeface="Arial" panose="020B0604020202020204" pitchFamily="34" charset="0"/>
              <a:buChar char="•"/>
            </a:pPr>
            <a:endParaRPr lang="en-US" sz="1400" b="0" i="0" dirty="0">
              <a:solidFill>
                <a:srgbClr val="333333"/>
              </a:solidFill>
              <a:effectLst/>
              <a:latin typeface="Open Sans" panose="020B0604020202020204" pitchFamily="34" charset="0"/>
            </a:endParaRP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6 - </a:t>
            </a:r>
            <a:r>
              <a:rPr lang="en-US" sz="1400" b="0" i="0" dirty="0">
                <a:solidFill>
                  <a:srgbClr val="333333"/>
                </a:solidFill>
                <a:effectLst/>
                <a:latin typeface="Open Sans" panose="020B0604020202020204" pitchFamily="34" charset="0"/>
              </a:rPr>
              <a:t>If search element is larger, then compare the search element with next key value in the same node and</a:t>
            </a:r>
          </a:p>
          <a:p>
            <a:pPr algn="just">
              <a:buFont typeface="Arial" panose="020B0604020202020204" pitchFamily="34" charset="0"/>
              <a:buChar char="•"/>
            </a:pPr>
            <a:r>
              <a:rPr lang="en-US" sz="1400" dirty="0">
                <a:solidFill>
                  <a:srgbClr val="333333"/>
                </a:solidFill>
                <a:latin typeface="Open Sans" panose="020B0604020202020204" pitchFamily="34" charset="0"/>
              </a:rPr>
              <a:t>              </a:t>
            </a:r>
            <a:r>
              <a:rPr lang="en-US" sz="1400" b="0" i="0" dirty="0">
                <a:solidFill>
                  <a:srgbClr val="333333"/>
                </a:solidFill>
                <a:effectLst/>
                <a:latin typeface="Open Sans" panose="020B0604020202020204" pitchFamily="34" charset="0"/>
              </a:rPr>
              <a:t> </a:t>
            </a:r>
            <a:r>
              <a:rPr lang="en-US" sz="1400" b="0" i="0" dirty="0" err="1">
                <a:solidFill>
                  <a:srgbClr val="333333"/>
                </a:solidFill>
                <a:effectLst/>
                <a:latin typeface="Open Sans" panose="020B0604020202020204" pitchFamily="34" charset="0"/>
              </a:rPr>
              <a:t>repeate</a:t>
            </a:r>
            <a:r>
              <a:rPr lang="en-US" sz="1400" b="0" i="0" dirty="0">
                <a:solidFill>
                  <a:srgbClr val="333333"/>
                </a:solidFill>
                <a:effectLst/>
                <a:latin typeface="Open Sans" panose="020B0604020202020204" pitchFamily="34" charset="0"/>
              </a:rPr>
              <a:t> steps 3, 4, 5 and 6 until we find the exact match or until the search element is compared with</a:t>
            </a:r>
          </a:p>
          <a:p>
            <a:pPr algn="just">
              <a:buFont typeface="Arial" panose="020B0604020202020204" pitchFamily="34" charset="0"/>
              <a:buChar char="•"/>
            </a:pPr>
            <a:r>
              <a:rPr lang="en-US" sz="1400" dirty="0">
                <a:solidFill>
                  <a:srgbClr val="333333"/>
                </a:solidFill>
                <a:latin typeface="Open Sans" panose="020B0604020202020204" pitchFamily="34" charset="0"/>
              </a:rPr>
              <a:t>              </a:t>
            </a:r>
            <a:r>
              <a:rPr lang="en-US" sz="1400" b="0" i="0" dirty="0">
                <a:solidFill>
                  <a:srgbClr val="333333"/>
                </a:solidFill>
                <a:effectLst/>
                <a:latin typeface="Open Sans" panose="020B0604020202020204" pitchFamily="34" charset="0"/>
              </a:rPr>
              <a:t> last key value in the leaf node.</a:t>
            </a:r>
          </a:p>
          <a:p>
            <a:pPr algn="just">
              <a:buFont typeface="Arial" panose="020B0604020202020204" pitchFamily="34" charset="0"/>
              <a:buChar char="•"/>
            </a:pPr>
            <a:r>
              <a:rPr lang="en-US" sz="1400" b="1" i="0" dirty="0">
                <a:solidFill>
                  <a:srgbClr val="162F59"/>
                </a:solidFill>
                <a:effectLst/>
                <a:latin typeface="Open Sans" panose="020B0604020202020204" pitchFamily="34" charset="0"/>
              </a:rPr>
              <a:t>Step 7 - </a:t>
            </a:r>
            <a:r>
              <a:rPr lang="en-US" sz="1400" b="0" i="0" dirty="0">
                <a:solidFill>
                  <a:srgbClr val="333333"/>
                </a:solidFill>
                <a:effectLst/>
                <a:latin typeface="Open Sans" panose="020B0604020202020204" pitchFamily="34" charset="0"/>
              </a:rPr>
              <a:t>If the last key value in the leaf node is also not matched then display "Element is not found" and terminate the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883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C415-E7CC-47AC-97FD-7D787BC3A65E}"/>
              </a:ext>
            </a:extLst>
          </p:cNvPr>
          <p:cNvSpPr>
            <a:spLocks noGrp="1"/>
          </p:cNvSpPr>
          <p:nvPr>
            <p:ph type="title"/>
          </p:nvPr>
        </p:nvSpPr>
        <p:spPr/>
        <p:txBody>
          <a:bodyPr/>
          <a:lstStyle/>
          <a:p>
            <a:r>
              <a:rPr lang="en-IN" b="1" i="0" dirty="0">
                <a:solidFill>
                  <a:srgbClr val="25265E"/>
                </a:solidFill>
                <a:effectLst/>
                <a:latin typeface="euclid_circular_a"/>
              </a:rPr>
              <a:t>Tree Terminologies</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9277A525-3FFC-4BCC-B2FF-5D77B9654C42}"/>
              </a:ext>
            </a:extLst>
          </p:cNvPr>
          <p:cNvSpPr>
            <a:spLocks noGrp="1"/>
          </p:cNvSpPr>
          <p:nvPr>
            <p:ph idx="1"/>
          </p:nvPr>
        </p:nvSpPr>
        <p:spPr/>
        <p:txBody>
          <a:bodyPr>
            <a:normAutofit fontScale="92500" lnSpcReduction="20000"/>
          </a:bodyPr>
          <a:lstStyle/>
          <a:p>
            <a:pPr marL="0" indent="0" algn="l">
              <a:buNone/>
            </a:pPr>
            <a:r>
              <a:rPr lang="en-US" b="1" i="0" dirty="0">
                <a:solidFill>
                  <a:srgbClr val="25265E"/>
                </a:solidFill>
                <a:effectLst/>
                <a:latin typeface="euclid_circular_a"/>
              </a:rPr>
              <a:t>Node</a:t>
            </a:r>
          </a:p>
          <a:p>
            <a:pPr marL="0" indent="0" algn="l">
              <a:buNone/>
            </a:pPr>
            <a:r>
              <a:rPr lang="en-US" b="0" i="0" dirty="0">
                <a:effectLst/>
                <a:latin typeface="euclid_circular_a"/>
              </a:rPr>
              <a:t>A node is an entity that contains a key or value and pointers to its child nodes.</a:t>
            </a:r>
          </a:p>
          <a:p>
            <a:pPr marL="0" indent="0" algn="l">
              <a:buNone/>
            </a:pPr>
            <a:r>
              <a:rPr lang="en-US" b="0" i="0" dirty="0">
                <a:effectLst/>
                <a:latin typeface="euclid_circular_a"/>
              </a:rPr>
              <a:t>The last nodes of each path are called </a:t>
            </a:r>
            <a:r>
              <a:rPr lang="en-US" b="1" i="0" dirty="0">
                <a:effectLst/>
                <a:latin typeface="euclid_circular_a"/>
              </a:rPr>
              <a:t>leaf nodes or external nodes</a:t>
            </a:r>
            <a:r>
              <a:rPr lang="en-US" b="0" i="0" dirty="0">
                <a:effectLst/>
                <a:latin typeface="euclid_circular_a"/>
              </a:rPr>
              <a:t> that do not contain a link/pointer to child nodes.</a:t>
            </a:r>
          </a:p>
          <a:p>
            <a:pPr marL="0" indent="0" algn="l">
              <a:buNone/>
            </a:pPr>
            <a:r>
              <a:rPr lang="en-US" b="0" i="0" dirty="0">
                <a:effectLst/>
                <a:latin typeface="euclid_circular_a"/>
              </a:rPr>
              <a:t>The node having at least a child node is called an </a:t>
            </a:r>
            <a:r>
              <a:rPr lang="en-US" b="1" i="0" dirty="0">
                <a:effectLst/>
                <a:latin typeface="euclid_circular_a"/>
              </a:rPr>
              <a:t>internal node</a:t>
            </a:r>
            <a:r>
              <a:rPr lang="en-US" b="0" i="0" dirty="0">
                <a:effectLst/>
                <a:latin typeface="euclid_circular_a"/>
              </a:rPr>
              <a:t>.</a:t>
            </a:r>
          </a:p>
          <a:p>
            <a:pPr marL="0" indent="0" algn="l">
              <a:buNone/>
            </a:pPr>
            <a:r>
              <a:rPr lang="en-US" b="1" i="0" dirty="0">
                <a:solidFill>
                  <a:srgbClr val="25265E"/>
                </a:solidFill>
                <a:effectLst/>
                <a:latin typeface="euclid_circular_a"/>
              </a:rPr>
              <a:t>Edge</a:t>
            </a:r>
          </a:p>
          <a:p>
            <a:pPr marL="0" indent="0" algn="l">
              <a:buNone/>
            </a:pPr>
            <a:r>
              <a:rPr lang="en-US" b="0" i="0" dirty="0">
                <a:effectLst/>
                <a:latin typeface="euclid_circular_a"/>
              </a:rPr>
              <a:t>It is the link between any two nodes.</a:t>
            </a:r>
          </a:p>
          <a:p>
            <a:pPr marL="0" indent="0" algn="l">
              <a:buNone/>
            </a:pPr>
            <a:r>
              <a:rPr lang="en-US" b="1" i="0" dirty="0">
                <a:solidFill>
                  <a:srgbClr val="25265E"/>
                </a:solidFill>
                <a:effectLst/>
                <a:latin typeface="euclid_circular_a"/>
              </a:rPr>
              <a:t>Root</a:t>
            </a:r>
          </a:p>
          <a:p>
            <a:pPr marL="0" indent="0" algn="l">
              <a:buNone/>
            </a:pPr>
            <a:r>
              <a:rPr lang="en-US" b="0" i="0" dirty="0">
                <a:effectLst/>
                <a:latin typeface="euclid_circular_a"/>
              </a:rPr>
              <a:t>It is the topmost node of a tree.</a:t>
            </a:r>
          </a:p>
          <a:p>
            <a:pPr marL="0" indent="0" algn="l">
              <a:buNone/>
            </a:pPr>
            <a:r>
              <a:rPr lang="en-US" b="1" i="0" dirty="0">
                <a:solidFill>
                  <a:srgbClr val="25265E"/>
                </a:solidFill>
                <a:effectLst/>
                <a:latin typeface="euclid_circular_a"/>
              </a:rPr>
              <a:t>Degree of a Node</a:t>
            </a:r>
          </a:p>
          <a:p>
            <a:pPr marL="0" indent="0" algn="l">
              <a:buNone/>
            </a:pPr>
            <a:r>
              <a:rPr lang="en-US" b="0" i="0" dirty="0">
                <a:effectLst/>
                <a:latin typeface="euclid_circular_a"/>
              </a:rPr>
              <a:t>The degree of a node is the total number of branches of that node.</a:t>
            </a:r>
          </a:p>
          <a:p>
            <a:pPr marL="0" indent="0" algn="l">
              <a:buNone/>
            </a:pPr>
            <a:endParaRPr lang="en-US" b="0" i="0" dirty="0">
              <a:effectLst/>
              <a:latin typeface="euclid_circular_a"/>
            </a:endParaRPr>
          </a:p>
          <a:p>
            <a:endParaRPr lang="en-IN" dirty="0"/>
          </a:p>
        </p:txBody>
      </p:sp>
      <p:pic>
        <p:nvPicPr>
          <p:cNvPr id="12" name="Picture 2" descr="Nodes and edges of a tree">
            <a:extLst>
              <a:ext uri="{FF2B5EF4-FFF2-40B4-BE49-F238E27FC236}">
                <a16:creationId xmlns:a16="http://schemas.microsoft.com/office/drawing/2014/main" id="{C5AB9A45-DB7D-4D02-806B-AE8420644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2112" y="3062065"/>
            <a:ext cx="3352801" cy="2295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5F3AC0ED-FC3F-4CBA-B03C-A9E4636B188A}"/>
              </a:ext>
            </a:extLst>
          </p:cNvPr>
          <p:cNvGraphicFramePr>
            <a:graphicFrameLocks noGrp="1"/>
          </p:cNvGraphicFramePr>
          <p:nvPr>
            <p:extLst>
              <p:ext uri="{D42A27DB-BD31-4B8C-83A1-F6EECF244321}">
                <p14:modId xmlns:p14="http://schemas.microsoft.com/office/powerpoint/2010/main" val="4215223693"/>
              </p:ext>
            </p:extLst>
          </p:nvPr>
        </p:nvGraphicFramePr>
        <p:xfrm>
          <a:off x="10334625" y="3243580"/>
          <a:ext cx="866775" cy="411480"/>
        </p:xfrm>
        <a:graphic>
          <a:graphicData uri="http://schemas.openxmlformats.org/drawingml/2006/table">
            <a:tbl>
              <a:tblPr firstRow="1" bandRow="1">
                <a:tableStyleId>{2D5ABB26-0587-4C30-8999-92F81FD0307C}</a:tableStyleId>
              </a:tblPr>
              <a:tblGrid>
                <a:gridCol w="866775">
                  <a:extLst>
                    <a:ext uri="{9D8B030D-6E8A-4147-A177-3AD203B41FA5}">
                      <a16:colId xmlns:a16="http://schemas.microsoft.com/office/drawing/2014/main" val="1273552135"/>
                    </a:ext>
                  </a:extLst>
                </a:gridCol>
              </a:tblGrid>
              <a:tr h="370840">
                <a:tc>
                  <a:txBody>
                    <a:bodyPr/>
                    <a:lstStyle/>
                    <a:p>
                      <a:r>
                        <a:rPr lang="en-US" sz="2100" b="1" dirty="0">
                          <a:solidFill>
                            <a:schemeClr val="tx1">
                              <a:lumMod val="65000"/>
                              <a:lumOff val="35000"/>
                            </a:schemeClr>
                          </a:solidFill>
                        </a:rPr>
                        <a:t>Root</a:t>
                      </a:r>
                      <a:endParaRPr lang="en-IN" sz="2100" b="1" dirty="0">
                        <a:solidFill>
                          <a:schemeClr val="tx1">
                            <a:lumMod val="65000"/>
                            <a:lumOff val="35000"/>
                          </a:schemeClr>
                        </a:solidFill>
                      </a:endParaRPr>
                    </a:p>
                  </a:txBody>
                  <a:tcPr/>
                </a:tc>
                <a:extLst>
                  <a:ext uri="{0D108BD9-81ED-4DB2-BD59-A6C34878D82A}">
                    <a16:rowId xmlns:a16="http://schemas.microsoft.com/office/drawing/2014/main" val="3177679063"/>
                  </a:ext>
                </a:extLst>
              </a:tr>
            </a:tbl>
          </a:graphicData>
        </a:graphic>
      </p:graphicFrame>
      <p:cxnSp>
        <p:nvCxnSpPr>
          <p:cNvPr id="8" name="Straight Arrow Connector 7">
            <a:extLst>
              <a:ext uri="{FF2B5EF4-FFF2-40B4-BE49-F238E27FC236}">
                <a16:creationId xmlns:a16="http://schemas.microsoft.com/office/drawing/2014/main" id="{EE4B8EE1-C362-44C6-BE88-2DEF58FDB94E}"/>
              </a:ext>
            </a:extLst>
          </p:cNvPr>
          <p:cNvCxnSpPr>
            <a:cxnSpLocks/>
            <a:endCxn id="6" idx="1"/>
          </p:cNvCxnSpPr>
          <p:nvPr/>
        </p:nvCxnSpPr>
        <p:spPr>
          <a:xfrm>
            <a:off x="9602788" y="3429000"/>
            <a:ext cx="731837" cy="20320"/>
          </a:xfrm>
          <a:prstGeom prst="straightConnector1">
            <a:avLst/>
          </a:prstGeom>
          <a:ln>
            <a:solidFill>
              <a:schemeClr val="bg1">
                <a:lumMod val="65000"/>
              </a:schemeClr>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87366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69B0-00F6-4331-8B62-51682DE871C9}"/>
              </a:ext>
            </a:extLst>
          </p:cNvPr>
          <p:cNvSpPr>
            <a:spLocks noGrp="1"/>
          </p:cNvSpPr>
          <p:nvPr>
            <p:ph type="title"/>
          </p:nvPr>
        </p:nvSpPr>
        <p:spPr/>
        <p:txBody>
          <a:bodyPr/>
          <a:lstStyle/>
          <a:p>
            <a:r>
              <a:rPr lang="en-IN" b="1" i="0" dirty="0">
                <a:solidFill>
                  <a:srgbClr val="25265E"/>
                </a:solidFill>
                <a:effectLst/>
                <a:latin typeface="euclid_circular_a"/>
              </a:rPr>
              <a:t>Insertion into a B-tree</a:t>
            </a:r>
            <a:br>
              <a:rPr lang="en-IN" b="1" i="0" dirty="0">
                <a:solidFill>
                  <a:srgbClr val="25265E"/>
                </a:solidFill>
                <a:effectLst/>
                <a:latin typeface="euclid_circular_a"/>
              </a:rPr>
            </a:br>
            <a:endParaRPr lang="en-IN" dirty="0"/>
          </a:p>
        </p:txBody>
      </p:sp>
      <p:sp>
        <p:nvSpPr>
          <p:cNvPr id="14" name="Content Placeholder 13">
            <a:extLst>
              <a:ext uri="{FF2B5EF4-FFF2-40B4-BE49-F238E27FC236}">
                <a16:creationId xmlns:a16="http://schemas.microsoft.com/office/drawing/2014/main" id="{3F01AEEA-99C0-4999-93EB-A5EE0A1C6D0B}"/>
              </a:ext>
            </a:extLst>
          </p:cNvPr>
          <p:cNvSpPr>
            <a:spLocks noGrp="1"/>
          </p:cNvSpPr>
          <p:nvPr>
            <p:ph idx="1"/>
          </p:nvPr>
        </p:nvSpPr>
        <p:spPr>
          <a:xfrm>
            <a:off x="2589212" y="1390651"/>
            <a:ext cx="8915400" cy="5762624"/>
          </a:xfrm>
        </p:spPr>
        <p:txBody>
          <a:bodyPr>
            <a:normAutofit fontScale="92500" lnSpcReduction="10000"/>
          </a:bodyPr>
          <a:lstStyle/>
          <a:p>
            <a:r>
              <a:rPr lang="en-US" b="0" i="0" dirty="0">
                <a:effectLst/>
                <a:latin typeface="euclid_circular_a"/>
              </a:rPr>
              <a:t>Inserting an element on a B-tree consists of two events: </a:t>
            </a:r>
            <a:r>
              <a:rPr lang="en-US" b="1" i="0" dirty="0">
                <a:effectLst/>
                <a:latin typeface="euclid_circular_a"/>
              </a:rPr>
              <a:t>searching the appropriate node</a:t>
            </a:r>
            <a:r>
              <a:rPr lang="en-US" b="0" i="0" dirty="0">
                <a:effectLst/>
                <a:latin typeface="euclid_circular_a"/>
              </a:rPr>
              <a:t> to insert the element and </a:t>
            </a:r>
            <a:r>
              <a:rPr lang="en-US" b="1" i="0" dirty="0">
                <a:effectLst/>
                <a:latin typeface="euclid_circular_a"/>
              </a:rPr>
              <a:t>splitting the node</a:t>
            </a:r>
            <a:r>
              <a:rPr lang="en-US" b="0" i="0" dirty="0">
                <a:effectLst/>
                <a:latin typeface="euclid_circular_a"/>
              </a:rPr>
              <a:t> if required. Insertion operation always takes place    in the bottom-up approach.</a:t>
            </a:r>
          </a:p>
          <a:p>
            <a:pPr marL="0" indent="0">
              <a:buNone/>
            </a:pPr>
            <a:endParaRPr lang="en-US" b="0" i="0" dirty="0">
              <a:effectLst/>
              <a:latin typeface="euclid_circular_a"/>
            </a:endParaRPr>
          </a:p>
          <a:p>
            <a:pPr algn="l"/>
            <a:r>
              <a:rPr lang="en-US" b="1" i="0" dirty="0">
                <a:solidFill>
                  <a:srgbClr val="25265E"/>
                </a:solidFill>
                <a:effectLst/>
                <a:latin typeface="euclid_circular_a"/>
              </a:rPr>
              <a:t>Insertion Operation</a:t>
            </a:r>
          </a:p>
          <a:p>
            <a:pPr algn="l">
              <a:buFont typeface="+mj-lt"/>
              <a:buAutoNum type="arabicPeriod"/>
            </a:pPr>
            <a:r>
              <a:rPr lang="en-US" b="0" i="0" dirty="0">
                <a:effectLst/>
                <a:latin typeface="euclid_circular_a"/>
              </a:rPr>
              <a:t>If the tree is empty, allocate a root node and insert the key.</a:t>
            </a:r>
          </a:p>
          <a:p>
            <a:pPr algn="l">
              <a:buFont typeface="+mj-lt"/>
              <a:buAutoNum type="arabicPeriod"/>
            </a:pPr>
            <a:r>
              <a:rPr lang="en-US" b="0" i="0" dirty="0">
                <a:effectLst/>
                <a:latin typeface="euclid_circular_a"/>
              </a:rPr>
              <a:t>Update the allowed number of keys in the node.</a:t>
            </a:r>
          </a:p>
          <a:p>
            <a:pPr algn="l">
              <a:buFont typeface="+mj-lt"/>
              <a:buAutoNum type="arabicPeriod"/>
            </a:pPr>
            <a:r>
              <a:rPr lang="en-US" b="0" i="0" dirty="0">
                <a:effectLst/>
                <a:latin typeface="euclid_circular_a"/>
              </a:rPr>
              <a:t>Search the appropriate node for insertion.</a:t>
            </a:r>
          </a:p>
          <a:p>
            <a:pPr algn="l">
              <a:buFont typeface="+mj-lt"/>
              <a:buAutoNum type="arabicPeriod"/>
            </a:pPr>
            <a:r>
              <a:rPr lang="en-US" b="0" i="0" dirty="0">
                <a:effectLst/>
                <a:latin typeface="euclid_circular_a"/>
              </a:rPr>
              <a:t>If the node is full, follow the steps below.</a:t>
            </a:r>
          </a:p>
          <a:p>
            <a:pPr algn="l">
              <a:buFont typeface="+mj-lt"/>
              <a:buAutoNum type="arabicPeriod"/>
            </a:pPr>
            <a:r>
              <a:rPr lang="en-US" b="0" i="0" dirty="0">
                <a:effectLst/>
                <a:latin typeface="euclid_circular_a"/>
              </a:rPr>
              <a:t>Insert the elements in increasing order.</a:t>
            </a:r>
          </a:p>
          <a:p>
            <a:pPr algn="l">
              <a:buFont typeface="+mj-lt"/>
              <a:buAutoNum type="arabicPeriod"/>
            </a:pPr>
            <a:r>
              <a:rPr lang="en-US" b="0" i="0" dirty="0">
                <a:effectLst/>
                <a:latin typeface="euclid_circular_a"/>
              </a:rPr>
              <a:t>Now, there are elements greater than its limit. So, split at the median.</a:t>
            </a:r>
          </a:p>
          <a:p>
            <a:pPr algn="l">
              <a:buFont typeface="+mj-lt"/>
              <a:buAutoNum type="arabicPeriod"/>
            </a:pPr>
            <a:r>
              <a:rPr lang="en-US" b="0" i="0" dirty="0">
                <a:effectLst/>
                <a:latin typeface="euclid_circular_a"/>
              </a:rPr>
              <a:t>Push the median key upwards and make the left keys as a left child and the right keys as a right child.</a:t>
            </a:r>
          </a:p>
          <a:p>
            <a:pPr algn="l">
              <a:buFont typeface="+mj-lt"/>
              <a:buAutoNum type="arabicPeriod"/>
            </a:pPr>
            <a:r>
              <a:rPr lang="en-US" b="0" i="0" dirty="0">
                <a:effectLst/>
                <a:latin typeface="euclid_circular_a"/>
              </a:rPr>
              <a:t>If the node is not full, follow the steps below.</a:t>
            </a:r>
          </a:p>
          <a:p>
            <a:pPr algn="l">
              <a:buFont typeface="+mj-lt"/>
              <a:buAutoNum type="arabicPeriod"/>
            </a:pPr>
            <a:r>
              <a:rPr lang="en-US" b="0" i="0" dirty="0">
                <a:effectLst/>
                <a:latin typeface="euclid_circular_a"/>
              </a:rPr>
              <a:t>Insert the node in increasing order.</a:t>
            </a:r>
          </a:p>
          <a:p>
            <a:pPr marL="0" indent="0">
              <a:buNone/>
            </a:pPr>
            <a:br>
              <a:rPr lang="en-US" dirty="0"/>
            </a:br>
            <a:endParaRPr lang="en-IN" dirty="0"/>
          </a:p>
        </p:txBody>
      </p:sp>
    </p:spTree>
    <p:extLst>
      <p:ext uri="{BB962C8B-B14F-4D97-AF65-F5344CB8AC3E}">
        <p14:creationId xmlns:p14="http://schemas.microsoft.com/office/powerpoint/2010/main" val="2169306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serting elements into a B-tree">
            <a:extLst>
              <a:ext uri="{FF2B5EF4-FFF2-40B4-BE49-F238E27FC236}">
                <a16:creationId xmlns:a16="http://schemas.microsoft.com/office/drawing/2014/main" id="{AF7FDDE6-EF7F-4AA0-8D48-846B4237F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763" y="0"/>
            <a:ext cx="94724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87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650A1E-7B94-4BA3-BCBD-D6CFCE88C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593"/>
          <a:stretch/>
        </p:blipFill>
        <p:spPr bwMode="auto">
          <a:xfrm>
            <a:off x="1749811" y="97655"/>
            <a:ext cx="8930026" cy="653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836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3A29E09-8F99-4184-90E0-14980212A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87" b="47985"/>
          <a:stretch/>
        </p:blipFill>
        <p:spPr bwMode="auto">
          <a:xfrm>
            <a:off x="2048238" y="0"/>
            <a:ext cx="8010162" cy="7268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78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38E68BE-04C3-48AD-9542-73E7E3B9F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5" t="51532" r="-825" b="23768"/>
          <a:stretch/>
        </p:blipFill>
        <p:spPr bwMode="auto">
          <a:xfrm>
            <a:off x="2057646" y="71121"/>
            <a:ext cx="8556767" cy="678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604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5577F22-085B-45FB-869E-CC87802388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7" t="75510" r="1697" b="340"/>
          <a:stretch/>
        </p:blipFill>
        <p:spPr bwMode="auto">
          <a:xfrm>
            <a:off x="888376" y="30672"/>
            <a:ext cx="10415248" cy="679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320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6A7D-0616-4F91-89F1-F7A5B057A7C8}"/>
              </a:ext>
            </a:extLst>
          </p:cNvPr>
          <p:cNvSpPr>
            <a:spLocks noGrp="1"/>
          </p:cNvSpPr>
          <p:nvPr>
            <p:ph type="title"/>
          </p:nvPr>
        </p:nvSpPr>
        <p:spPr/>
        <p:txBody>
          <a:bodyPr/>
          <a:lstStyle/>
          <a:p>
            <a:r>
              <a:rPr lang="en-IN" b="1" i="0" dirty="0">
                <a:solidFill>
                  <a:srgbClr val="25265E"/>
                </a:solidFill>
                <a:effectLst/>
                <a:latin typeface="euclid_circular_a"/>
              </a:rPr>
              <a:t>Deletion from a B-tree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2903FFE1-4EC2-495C-9DFD-E21403311DF7}"/>
              </a:ext>
            </a:extLst>
          </p:cNvPr>
          <p:cNvSpPr>
            <a:spLocks noGrp="1"/>
          </p:cNvSpPr>
          <p:nvPr>
            <p:ph idx="1"/>
          </p:nvPr>
        </p:nvSpPr>
        <p:spPr/>
        <p:txBody>
          <a:bodyPr/>
          <a:lstStyle/>
          <a:p>
            <a:pPr algn="l"/>
            <a:r>
              <a:rPr lang="en-US" b="0" i="0" dirty="0">
                <a:effectLst/>
                <a:latin typeface="euclid_circular_a"/>
              </a:rPr>
              <a:t>Deleting an element on a B-tree consists of three main events: </a:t>
            </a:r>
            <a:r>
              <a:rPr lang="en-US" b="1" i="0" dirty="0">
                <a:effectLst/>
                <a:latin typeface="euclid_circular_a"/>
              </a:rPr>
              <a:t>searching the node where the key to be deleted exists</a:t>
            </a:r>
            <a:r>
              <a:rPr lang="en-US" b="0" i="0" dirty="0">
                <a:effectLst/>
                <a:latin typeface="euclid_circular_a"/>
              </a:rPr>
              <a:t>, deleting the key and balancing the tree if required.</a:t>
            </a:r>
          </a:p>
          <a:p>
            <a:pPr algn="l"/>
            <a:r>
              <a:rPr lang="en-US" b="0" i="0" dirty="0">
                <a:effectLst/>
                <a:latin typeface="euclid_circular_a"/>
              </a:rPr>
              <a:t>While deleting a tree, a condition called </a:t>
            </a:r>
            <a:r>
              <a:rPr lang="en-US" b="1" i="0" dirty="0">
                <a:effectLst/>
                <a:latin typeface="euclid_circular_a"/>
              </a:rPr>
              <a:t>underflow</a:t>
            </a:r>
            <a:r>
              <a:rPr lang="en-US" b="0" i="0" dirty="0">
                <a:effectLst/>
                <a:latin typeface="euclid_circular_a"/>
              </a:rPr>
              <a:t> may occur. Underflow occurs when a node contains less than the minimum number of keys it should hold.</a:t>
            </a:r>
          </a:p>
          <a:p>
            <a:pPr algn="l"/>
            <a:r>
              <a:rPr lang="en-US" b="0" i="0" dirty="0">
                <a:effectLst/>
                <a:latin typeface="euclid_circular_a"/>
              </a:rPr>
              <a:t>The terms to be understood before studying deletion operation are:</a:t>
            </a:r>
          </a:p>
          <a:p>
            <a:pPr algn="l">
              <a:buFont typeface="+mj-lt"/>
              <a:buAutoNum type="arabicPeriod"/>
            </a:pPr>
            <a:r>
              <a:rPr lang="en-US" b="1" i="0" dirty="0" err="1">
                <a:effectLst/>
                <a:latin typeface="euclid_circular_a"/>
              </a:rPr>
              <a:t>Inorder</a:t>
            </a:r>
            <a:r>
              <a:rPr lang="en-US" b="1" i="0" dirty="0">
                <a:effectLst/>
                <a:latin typeface="euclid_circular_a"/>
              </a:rPr>
              <a:t> Predecessor</a:t>
            </a:r>
            <a:br>
              <a:rPr lang="en-US" b="0" i="0" dirty="0">
                <a:effectLst/>
                <a:latin typeface="euclid_circular_a"/>
              </a:rPr>
            </a:br>
            <a:r>
              <a:rPr lang="en-US" b="0" i="0" dirty="0">
                <a:effectLst/>
                <a:latin typeface="euclid_circular_a"/>
              </a:rPr>
              <a:t>The largest key on the left child of a node is called its </a:t>
            </a:r>
            <a:r>
              <a:rPr lang="en-US" b="0" i="0" dirty="0" err="1">
                <a:effectLst/>
                <a:latin typeface="euclid_circular_a"/>
              </a:rPr>
              <a:t>inorder</a:t>
            </a:r>
            <a:r>
              <a:rPr lang="en-US" b="0" i="0" dirty="0">
                <a:effectLst/>
                <a:latin typeface="euclid_circular_a"/>
              </a:rPr>
              <a:t> predecessor.</a:t>
            </a:r>
          </a:p>
          <a:p>
            <a:pPr algn="l">
              <a:buFont typeface="+mj-lt"/>
              <a:buAutoNum type="arabicPeriod"/>
            </a:pPr>
            <a:r>
              <a:rPr lang="en-US" b="1" i="0" dirty="0" err="1">
                <a:effectLst/>
                <a:latin typeface="euclid_circular_a"/>
              </a:rPr>
              <a:t>Inorder</a:t>
            </a:r>
            <a:r>
              <a:rPr lang="en-US" b="1" i="0" dirty="0">
                <a:effectLst/>
                <a:latin typeface="euclid_circular_a"/>
              </a:rPr>
              <a:t> Successor</a:t>
            </a:r>
            <a:br>
              <a:rPr lang="en-US" b="0" i="0" dirty="0">
                <a:effectLst/>
                <a:latin typeface="euclid_circular_a"/>
              </a:rPr>
            </a:br>
            <a:r>
              <a:rPr lang="en-US" b="0" i="0" dirty="0">
                <a:effectLst/>
                <a:latin typeface="euclid_circular_a"/>
              </a:rPr>
              <a:t>The smallest key on the right child of a node is called its </a:t>
            </a:r>
            <a:r>
              <a:rPr lang="en-US" b="0" i="0" dirty="0" err="1">
                <a:effectLst/>
                <a:latin typeface="euclid_circular_a"/>
              </a:rPr>
              <a:t>inorder</a:t>
            </a:r>
            <a:r>
              <a:rPr lang="en-US" b="0" i="0" dirty="0">
                <a:effectLst/>
                <a:latin typeface="euclid_circular_a"/>
              </a:rPr>
              <a:t> successor.</a:t>
            </a:r>
          </a:p>
          <a:p>
            <a:pPr marL="0" indent="0">
              <a:buNone/>
            </a:pPr>
            <a:endParaRPr lang="en-IN" dirty="0"/>
          </a:p>
        </p:txBody>
      </p:sp>
    </p:spTree>
    <p:extLst>
      <p:ext uri="{BB962C8B-B14F-4D97-AF65-F5344CB8AC3E}">
        <p14:creationId xmlns:p14="http://schemas.microsoft.com/office/powerpoint/2010/main" val="2267207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6F13-42C2-461B-96A1-B6F3FDA73484}"/>
              </a:ext>
            </a:extLst>
          </p:cNvPr>
          <p:cNvSpPr>
            <a:spLocks noGrp="1"/>
          </p:cNvSpPr>
          <p:nvPr>
            <p:ph type="title"/>
          </p:nvPr>
        </p:nvSpPr>
        <p:spPr/>
        <p:txBody>
          <a:bodyPr/>
          <a:lstStyle/>
          <a:p>
            <a:r>
              <a:rPr lang="en-IN" b="1" i="0" dirty="0">
                <a:solidFill>
                  <a:srgbClr val="25265E"/>
                </a:solidFill>
                <a:effectLst/>
                <a:latin typeface="euclid_circular_a"/>
              </a:rPr>
              <a:t>Deletion Operation</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32996D9C-24D0-43F1-82AD-37A22F0724F7}"/>
              </a:ext>
            </a:extLst>
          </p:cNvPr>
          <p:cNvSpPr>
            <a:spLocks noGrp="1"/>
          </p:cNvSpPr>
          <p:nvPr>
            <p:ph idx="1"/>
          </p:nvPr>
        </p:nvSpPr>
        <p:spPr>
          <a:xfrm>
            <a:off x="2589212" y="1384917"/>
            <a:ext cx="8915400" cy="4526305"/>
          </a:xfrm>
        </p:spPr>
        <p:txBody>
          <a:bodyPr/>
          <a:lstStyle/>
          <a:p>
            <a:pPr algn="l"/>
            <a:r>
              <a:rPr lang="en-US" b="0" i="0" dirty="0">
                <a:effectLst/>
                <a:latin typeface="euclid_circular_a"/>
              </a:rPr>
              <a:t>There are three main cases for deletion operation in a B tree.</a:t>
            </a:r>
          </a:p>
          <a:p>
            <a:pPr algn="l"/>
            <a:r>
              <a:rPr lang="en-US" b="1" i="0" dirty="0">
                <a:solidFill>
                  <a:srgbClr val="25265E"/>
                </a:solidFill>
                <a:effectLst/>
                <a:latin typeface="euclid_circular_a"/>
              </a:rPr>
              <a:t>Case I</a:t>
            </a:r>
          </a:p>
          <a:p>
            <a:pPr algn="l"/>
            <a:r>
              <a:rPr lang="en-US" b="0" i="0" dirty="0">
                <a:effectLst/>
                <a:latin typeface="euclid_circular_a"/>
              </a:rPr>
              <a:t>The key to be deleted lies in the leaf. There are two cases for it.</a:t>
            </a:r>
          </a:p>
          <a:p>
            <a:pPr algn="l">
              <a:buFont typeface="+mj-lt"/>
              <a:buAutoNum type="arabicPeriod"/>
            </a:pPr>
            <a:r>
              <a:rPr lang="en-US" b="0" i="0" dirty="0">
                <a:effectLst/>
                <a:latin typeface="euclid_circular_a"/>
              </a:rPr>
              <a:t>The deletion of the key does not violate the property of the minimum number of keys a node should hold.</a:t>
            </a:r>
            <a:br>
              <a:rPr lang="en-US" b="0" i="0" dirty="0">
                <a:effectLst/>
                <a:latin typeface="euclid_circular_a"/>
              </a:rPr>
            </a:br>
            <a:br>
              <a:rPr lang="en-US" b="0" i="0" dirty="0">
                <a:effectLst/>
                <a:latin typeface="euclid_circular_a"/>
              </a:rPr>
            </a:br>
            <a:r>
              <a:rPr lang="en-US" b="0" i="0" dirty="0">
                <a:effectLst/>
                <a:latin typeface="euclid_circular_a"/>
              </a:rPr>
              <a:t>In the tree below, deleting 32 does not violate the above properties.</a:t>
            </a:r>
          </a:p>
          <a:p>
            <a:endParaRPr lang="en-IN" dirty="0"/>
          </a:p>
        </p:txBody>
      </p:sp>
    </p:spTree>
    <p:extLst>
      <p:ext uri="{BB962C8B-B14F-4D97-AF65-F5344CB8AC3E}">
        <p14:creationId xmlns:p14="http://schemas.microsoft.com/office/powerpoint/2010/main" val="2663406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lete a key from a B-tree">
            <a:extLst>
              <a:ext uri="{FF2B5EF4-FFF2-40B4-BE49-F238E27FC236}">
                <a16:creationId xmlns:a16="http://schemas.microsoft.com/office/drawing/2014/main" id="{BC49769A-023C-4A35-A163-4A6594E0B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0"/>
            <a:ext cx="8672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754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489BF7-D49B-4ADC-B37B-C226D89DBC8F}"/>
              </a:ext>
            </a:extLst>
          </p:cNvPr>
          <p:cNvSpPr txBox="1"/>
          <p:nvPr/>
        </p:nvSpPr>
        <p:spPr>
          <a:xfrm>
            <a:off x="1926455" y="1500326"/>
            <a:ext cx="9170633" cy="3139321"/>
          </a:xfrm>
          <a:prstGeom prst="rect">
            <a:avLst/>
          </a:prstGeom>
          <a:noFill/>
        </p:spPr>
        <p:txBody>
          <a:bodyPr wrap="square" rtlCol="0">
            <a:spAutoFit/>
          </a:bodyPr>
          <a:lstStyle/>
          <a:p>
            <a:r>
              <a:rPr lang="en-US" b="0" i="0" dirty="0">
                <a:effectLst/>
                <a:latin typeface="euclid_circular_a"/>
              </a:rPr>
              <a:t>The deletion of the key violates the property of the minimum number of keys a node should hold. In this case, we borrow a key from its immediate neighboring sibling node in the order of left to right.</a:t>
            </a:r>
            <a:br>
              <a:rPr lang="en-US" dirty="0"/>
            </a:br>
            <a:br>
              <a:rPr lang="en-US" dirty="0"/>
            </a:br>
            <a:r>
              <a:rPr lang="en-US" b="0" i="0" dirty="0">
                <a:effectLst/>
                <a:latin typeface="euclid_circular_a"/>
              </a:rPr>
              <a:t>First, visit the immediate left sibling. If the left sibling node has more than a minimum number of keys, then borrow a key from this node.</a:t>
            </a:r>
            <a:br>
              <a:rPr lang="en-US" dirty="0"/>
            </a:br>
            <a:br>
              <a:rPr lang="en-US" dirty="0"/>
            </a:br>
            <a:r>
              <a:rPr lang="en-US" b="0" i="0" dirty="0">
                <a:effectLst/>
                <a:latin typeface="euclid_circular_a"/>
              </a:rPr>
              <a:t>Else, check to borrow from the immediate right sibling node.</a:t>
            </a:r>
            <a:br>
              <a:rPr lang="en-US" dirty="0"/>
            </a:br>
            <a:br>
              <a:rPr lang="en-US" dirty="0"/>
            </a:br>
            <a:r>
              <a:rPr lang="en-US" b="0" i="0" dirty="0">
                <a:effectLst/>
                <a:latin typeface="euclid_circular_a"/>
              </a:rPr>
              <a:t>In the tree below, deleting 31 results in the above condition. Let us borrow a key from the left sibling node.</a:t>
            </a:r>
            <a:endParaRPr lang="en-IN" dirty="0"/>
          </a:p>
        </p:txBody>
      </p:sp>
    </p:spTree>
    <p:extLst>
      <p:ext uri="{BB962C8B-B14F-4D97-AF65-F5344CB8AC3E}">
        <p14:creationId xmlns:p14="http://schemas.microsoft.com/office/powerpoint/2010/main" val="41327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9026-6319-49AC-A702-2816AE1440D1}"/>
              </a:ext>
            </a:extLst>
          </p:cNvPr>
          <p:cNvSpPr>
            <a:spLocks noGrp="1"/>
          </p:cNvSpPr>
          <p:nvPr>
            <p:ph type="title"/>
          </p:nvPr>
        </p:nvSpPr>
        <p:spPr/>
        <p:txBody>
          <a:bodyPr/>
          <a:lstStyle/>
          <a:p>
            <a:r>
              <a:rPr lang="en-IN" b="1" i="0" dirty="0">
                <a:solidFill>
                  <a:srgbClr val="25265E"/>
                </a:solidFill>
                <a:effectLst/>
                <a:latin typeface="euclid_circular_a"/>
              </a:rPr>
              <a:t>Types of Tree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E8AA5CBD-A235-4215-8D95-196F7DA0FC0B}"/>
              </a:ext>
            </a:extLst>
          </p:cNvPr>
          <p:cNvSpPr>
            <a:spLocks noGrp="1"/>
          </p:cNvSpPr>
          <p:nvPr>
            <p:ph idx="1"/>
          </p:nvPr>
        </p:nvSpPr>
        <p:spPr>
          <a:xfrm>
            <a:off x="2589212" y="2133600"/>
            <a:ext cx="8915400" cy="4191000"/>
          </a:xfrm>
        </p:spPr>
        <p:txBody>
          <a:bodyPr>
            <a:normAutofit/>
          </a:bodyPr>
          <a:lstStyle/>
          <a:p>
            <a:pPr marL="0" indent="0" algn="l">
              <a:buNone/>
            </a:pPr>
            <a:endParaRPr lang="en-US" b="0" i="0" dirty="0">
              <a:effectLst/>
              <a:latin typeface="euclid_circular_a"/>
            </a:endParaRPr>
          </a:p>
          <a:p>
            <a:r>
              <a:rPr lang="en-IN" dirty="0"/>
              <a:t>BINARY TREE</a:t>
            </a:r>
          </a:p>
          <a:p>
            <a:r>
              <a:rPr lang="en-IN" dirty="0"/>
              <a:t>BINARY SEARCH TREE</a:t>
            </a:r>
          </a:p>
          <a:p>
            <a:r>
              <a:rPr lang="en-IN" dirty="0"/>
              <a:t>B-TREE</a:t>
            </a:r>
          </a:p>
          <a:p>
            <a:r>
              <a:rPr lang="en-IN" dirty="0"/>
              <a:t>B+ TREE</a:t>
            </a:r>
          </a:p>
          <a:p>
            <a:r>
              <a:rPr lang="en-IN" dirty="0"/>
              <a:t>RED-BLACK	 TREE</a:t>
            </a:r>
          </a:p>
        </p:txBody>
      </p:sp>
    </p:spTree>
    <p:extLst>
      <p:ext uri="{BB962C8B-B14F-4D97-AF65-F5344CB8AC3E}">
        <p14:creationId xmlns:p14="http://schemas.microsoft.com/office/powerpoint/2010/main" val="1854212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lete a key from a B-tree">
            <a:extLst>
              <a:ext uri="{FF2B5EF4-FFF2-40B4-BE49-F238E27FC236}">
                <a16:creationId xmlns:a16="http://schemas.microsoft.com/office/drawing/2014/main" id="{EC4AA663-868C-4D81-91CB-7E71CD752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864" y="0"/>
            <a:ext cx="8558074"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CEB88B0-B33D-49D8-A0CF-070489530181}"/>
                  </a:ext>
                </a:extLst>
              </p14:cNvPr>
              <p14:cNvContentPartPr/>
              <p14:nvPr/>
            </p14:nvContentPartPr>
            <p14:xfrm>
              <a:off x="5943328" y="1707171"/>
              <a:ext cx="360" cy="360"/>
            </p14:xfrm>
          </p:contentPart>
        </mc:Choice>
        <mc:Fallback xmlns="">
          <p:pic>
            <p:nvPicPr>
              <p:cNvPr id="3" name="Ink 2">
                <a:extLst>
                  <a:ext uri="{FF2B5EF4-FFF2-40B4-BE49-F238E27FC236}">
                    <a16:creationId xmlns:a16="http://schemas.microsoft.com/office/drawing/2014/main" id="{1CEB88B0-B33D-49D8-A0CF-070489530181}"/>
                  </a:ext>
                </a:extLst>
              </p:cNvPr>
              <p:cNvPicPr/>
              <p:nvPr/>
            </p:nvPicPr>
            <p:blipFill>
              <a:blip r:embed="rId4"/>
              <a:stretch>
                <a:fillRect/>
              </a:stretch>
            </p:blipFill>
            <p:spPr>
              <a:xfrm>
                <a:off x="5934688" y="1698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1FCC1DB-8223-4126-8566-5F6BA22FA4AB}"/>
                  </a:ext>
                </a:extLst>
              </p14:cNvPr>
              <p14:cNvContentPartPr/>
              <p14:nvPr/>
            </p14:nvContentPartPr>
            <p14:xfrm>
              <a:off x="6092368" y="1613571"/>
              <a:ext cx="360" cy="360"/>
            </p14:xfrm>
          </p:contentPart>
        </mc:Choice>
        <mc:Fallback xmlns="">
          <p:pic>
            <p:nvPicPr>
              <p:cNvPr id="14" name="Ink 13">
                <a:extLst>
                  <a:ext uri="{FF2B5EF4-FFF2-40B4-BE49-F238E27FC236}">
                    <a16:creationId xmlns:a16="http://schemas.microsoft.com/office/drawing/2014/main" id="{51FCC1DB-8223-4126-8566-5F6BA22FA4AB}"/>
                  </a:ext>
                </a:extLst>
              </p:cNvPr>
              <p:cNvPicPr/>
              <p:nvPr/>
            </p:nvPicPr>
            <p:blipFill>
              <a:blip r:embed="rId4"/>
              <a:stretch>
                <a:fillRect/>
              </a:stretch>
            </p:blipFill>
            <p:spPr>
              <a:xfrm>
                <a:off x="6083728" y="1604931"/>
                <a:ext cx="18000" cy="18000"/>
              </a:xfrm>
              <a:prstGeom prst="rect">
                <a:avLst/>
              </a:prstGeom>
            </p:spPr>
          </p:pic>
        </mc:Fallback>
      </mc:AlternateContent>
    </p:spTree>
    <p:extLst>
      <p:ext uri="{BB962C8B-B14F-4D97-AF65-F5344CB8AC3E}">
        <p14:creationId xmlns:p14="http://schemas.microsoft.com/office/powerpoint/2010/main" val="1578955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157C0D-C970-43F4-819E-E5042020AC4A}"/>
              </a:ext>
            </a:extLst>
          </p:cNvPr>
          <p:cNvSpPr txBox="1"/>
          <p:nvPr/>
        </p:nvSpPr>
        <p:spPr>
          <a:xfrm>
            <a:off x="2086252" y="763480"/>
            <a:ext cx="8140824" cy="4247317"/>
          </a:xfrm>
          <a:prstGeom prst="rect">
            <a:avLst/>
          </a:prstGeom>
          <a:noFill/>
        </p:spPr>
        <p:txBody>
          <a:bodyPr wrap="square" rtlCol="0">
            <a:spAutoFit/>
          </a:bodyPr>
          <a:lstStyle/>
          <a:p>
            <a:pPr algn="l"/>
            <a:r>
              <a:rPr lang="en-US" b="1" i="0" dirty="0">
                <a:solidFill>
                  <a:srgbClr val="25265E"/>
                </a:solidFill>
                <a:effectLst/>
                <a:latin typeface="euclid_circular_a"/>
              </a:rPr>
              <a:t>Case II</a:t>
            </a:r>
          </a:p>
          <a:p>
            <a:pPr algn="l"/>
            <a:endParaRPr lang="en-US" b="1" i="0" dirty="0">
              <a:solidFill>
                <a:srgbClr val="25265E"/>
              </a:solidFill>
              <a:effectLst/>
              <a:latin typeface="euclid_circular_a"/>
            </a:endParaRPr>
          </a:p>
          <a:p>
            <a:pPr algn="l"/>
            <a:r>
              <a:rPr lang="en-US" b="0" i="0" dirty="0">
                <a:effectLst/>
                <a:latin typeface="euclid_circular_a"/>
              </a:rPr>
              <a:t>If the key to be deleted lies in the internal node, the following cases occur.</a:t>
            </a:r>
          </a:p>
          <a:p>
            <a:pPr algn="l"/>
            <a:endParaRPr lang="en-US" b="0" i="0" dirty="0">
              <a:effectLst/>
              <a:latin typeface="euclid_circular_a"/>
            </a:endParaRPr>
          </a:p>
          <a:p>
            <a:pPr algn="l">
              <a:buFont typeface="+mj-lt"/>
              <a:buAutoNum type="arabicPeriod"/>
            </a:pPr>
            <a:r>
              <a:rPr lang="en-US" b="0" i="0" dirty="0">
                <a:effectLst/>
                <a:latin typeface="euclid_circular_a"/>
              </a:rPr>
              <a:t>The internal node, which is deleted, is replaced by an </a:t>
            </a:r>
            <a:r>
              <a:rPr lang="en-US" b="0" i="0" dirty="0" err="1">
                <a:effectLst/>
                <a:latin typeface="euclid_circular_a"/>
              </a:rPr>
              <a:t>inorder</a:t>
            </a:r>
            <a:r>
              <a:rPr lang="en-US" b="0" i="0" dirty="0">
                <a:effectLst/>
                <a:latin typeface="euclid_circular_a"/>
              </a:rPr>
              <a:t> predecessor if the left child has more than the minimum number of keys.</a:t>
            </a:r>
          </a:p>
          <a:p>
            <a:pPr algn="l">
              <a:buFont typeface="+mj-lt"/>
              <a:buAutoNum type="arabicPeriod"/>
            </a:pPr>
            <a:endParaRPr lang="en-US" b="0" i="0" dirty="0">
              <a:effectLst/>
              <a:latin typeface="euclid_circular_a"/>
            </a:endParaRPr>
          </a:p>
          <a:p>
            <a:pPr algn="l">
              <a:buFont typeface="+mj-lt"/>
              <a:buAutoNum type="arabicPeriod"/>
            </a:pPr>
            <a:r>
              <a:rPr lang="en-US" b="0" i="0" dirty="0">
                <a:effectLst/>
                <a:latin typeface="euclid_circular_a"/>
              </a:rPr>
              <a:t>The internal node, which is deleted, is replaced by an </a:t>
            </a:r>
            <a:r>
              <a:rPr lang="en-US" b="0" i="0" dirty="0" err="1">
                <a:effectLst/>
                <a:latin typeface="euclid_circular_a"/>
              </a:rPr>
              <a:t>inorder</a:t>
            </a:r>
            <a:r>
              <a:rPr lang="en-US" b="0" i="0" dirty="0">
                <a:effectLst/>
                <a:latin typeface="euclid_circular_a"/>
              </a:rPr>
              <a:t> successor if the right child has more than the minimum number of keys.</a:t>
            </a:r>
          </a:p>
          <a:p>
            <a:pPr algn="l">
              <a:buFont typeface="+mj-lt"/>
              <a:buAutoNum type="arabicPeriod"/>
            </a:pPr>
            <a:endParaRPr lang="en-US" b="0" i="0" dirty="0">
              <a:effectLst/>
              <a:latin typeface="euclid_circular_a"/>
            </a:endParaRPr>
          </a:p>
          <a:p>
            <a:pPr algn="l">
              <a:buFont typeface="+mj-lt"/>
              <a:buAutoNum type="arabicPeriod"/>
            </a:pPr>
            <a:r>
              <a:rPr lang="en-US" b="0" i="0" dirty="0">
                <a:effectLst/>
                <a:latin typeface="euclid_circular_a"/>
              </a:rPr>
              <a:t>If either child has exactly a minimum number of keys then, merge the left and the right children.</a:t>
            </a:r>
          </a:p>
          <a:p>
            <a:pPr algn="l">
              <a:buFont typeface="+mj-lt"/>
              <a:buAutoNum type="arabicPeriod"/>
            </a:pPr>
            <a:endParaRPr lang="en-US" b="0" i="0" dirty="0">
              <a:effectLst/>
              <a:latin typeface="euclid_circular_a"/>
            </a:endParaRPr>
          </a:p>
          <a:p>
            <a:r>
              <a:rPr lang="en-US" b="0" i="0" dirty="0">
                <a:effectLst/>
                <a:latin typeface="euclid_circular_a"/>
              </a:rPr>
              <a:t>After merging if the parent node has less than the minimum number of keys then, look for the siblings as in Case I.</a:t>
            </a:r>
            <a:endParaRPr lang="en-IN" dirty="0"/>
          </a:p>
        </p:txBody>
      </p:sp>
    </p:spTree>
    <p:extLst>
      <p:ext uri="{BB962C8B-B14F-4D97-AF65-F5344CB8AC3E}">
        <p14:creationId xmlns:p14="http://schemas.microsoft.com/office/powerpoint/2010/main" val="959575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leting an internal node">
            <a:extLst>
              <a:ext uri="{FF2B5EF4-FFF2-40B4-BE49-F238E27FC236}">
                <a16:creationId xmlns:a16="http://schemas.microsoft.com/office/drawing/2014/main" id="{3A8AD352-1537-435F-A0D0-D3C1A7F05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014" y="0"/>
            <a:ext cx="6922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75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D6198-4390-4FC2-8F79-43797B1B7039}"/>
              </a:ext>
            </a:extLst>
          </p:cNvPr>
          <p:cNvSpPr txBox="1"/>
          <p:nvPr/>
        </p:nvSpPr>
        <p:spPr>
          <a:xfrm>
            <a:off x="2059619" y="807868"/>
            <a:ext cx="7546020" cy="4247317"/>
          </a:xfrm>
          <a:prstGeom prst="rect">
            <a:avLst/>
          </a:prstGeom>
          <a:noFill/>
        </p:spPr>
        <p:txBody>
          <a:bodyPr wrap="square" rtlCol="0">
            <a:spAutoFit/>
          </a:bodyPr>
          <a:lstStyle/>
          <a:p>
            <a:r>
              <a:rPr lang="en-IN" b="1" i="0" dirty="0">
                <a:solidFill>
                  <a:srgbClr val="25265E"/>
                </a:solidFill>
                <a:effectLst/>
                <a:latin typeface="euclid_circular_a"/>
              </a:rPr>
              <a:t>Case III</a:t>
            </a:r>
          </a:p>
          <a:p>
            <a:endParaRPr lang="en-IN" b="1" i="0" dirty="0">
              <a:solidFill>
                <a:srgbClr val="25265E"/>
              </a:solidFill>
              <a:effectLst/>
              <a:latin typeface="euclid_circular_a"/>
            </a:endParaRPr>
          </a:p>
          <a:p>
            <a:pPr algn="l"/>
            <a:r>
              <a:rPr lang="en-US" b="0" i="0" dirty="0">
                <a:effectLst/>
                <a:latin typeface="euclid_circular_a"/>
              </a:rPr>
              <a:t>In this case, the height of the tree shrinks. </a:t>
            </a:r>
          </a:p>
          <a:p>
            <a:pPr algn="l"/>
            <a:endParaRPr lang="en-US" dirty="0">
              <a:latin typeface="euclid_circular_a"/>
            </a:endParaRPr>
          </a:p>
          <a:p>
            <a:pPr algn="l"/>
            <a:r>
              <a:rPr lang="en-US" b="0" i="0" dirty="0">
                <a:effectLst/>
                <a:latin typeface="euclid_circular_a"/>
              </a:rPr>
              <a:t>If the target key lies in an internal node, and the deletion of the key leads to a fewer number of keys in the node (i.e. less than the minimum required), then look for the </a:t>
            </a:r>
            <a:r>
              <a:rPr lang="en-US" b="0" i="0" dirty="0" err="1">
                <a:effectLst/>
                <a:latin typeface="euclid_circular_a"/>
              </a:rPr>
              <a:t>inorder</a:t>
            </a:r>
            <a:r>
              <a:rPr lang="en-US" b="0" i="0" dirty="0">
                <a:effectLst/>
                <a:latin typeface="euclid_circular_a"/>
              </a:rPr>
              <a:t> predecessor and the </a:t>
            </a:r>
            <a:r>
              <a:rPr lang="en-US" b="0" i="0" dirty="0" err="1">
                <a:effectLst/>
                <a:latin typeface="euclid_circular_a"/>
              </a:rPr>
              <a:t>inorder</a:t>
            </a:r>
            <a:r>
              <a:rPr lang="en-US" b="0" i="0" dirty="0">
                <a:effectLst/>
                <a:latin typeface="euclid_circular_a"/>
              </a:rPr>
              <a:t> successor.</a:t>
            </a:r>
          </a:p>
          <a:p>
            <a:pPr algn="l"/>
            <a:endParaRPr lang="en-US" dirty="0">
              <a:latin typeface="euclid_circular_a"/>
            </a:endParaRPr>
          </a:p>
          <a:p>
            <a:pPr algn="l"/>
            <a:r>
              <a:rPr lang="en-US" b="0" i="0" dirty="0">
                <a:effectLst/>
                <a:latin typeface="euclid_circular_a"/>
              </a:rPr>
              <a:t>If both the children contain a minimum number of keys then, borrowing cannot take place. This leads to Case II(3) i.e. merging the children.</a:t>
            </a:r>
          </a:p>
          <a:p>
            <a:pPr algn="l"/>
            <a:endParaRPr lang="en-US" b="0" i="0" dirty="0">
              <a:effectLst/>
              <a:latin typeface="euclid_circular_a"/>
            </a:endParaRPr>
          </a:p>
          <a:p>
            <a:pPr algn="l"/>
            <a:r>
              <a:rPr lang="en-US" b="0" i="0" dirty="0">
                <a:effectLst/>
                <a:latin typeface="euclid_circular_a"/>
              </a:rPr>
              <a:t>Again, look for the sibling to borrow a key. But, if the sibling also has only a minimum number of keys then, merge the node with the sibling along with the parent. Arrange the children accordingly (increasing order).</a:t>
            </a:r>
          </a:p>
          <a:p>
            <a:endParaRPr lang="en-IN" dirty="0"/>
          </a:p>
        </p:txBody>
      </p:sp>
    </p:spTree>
    <p:extLst>
      <p:ext uri="{BB962C8B-B14F-4D97-AF65-F5344CB8AC3E}">
        <p14:creationId xmlns:p14="http://schemas.microsoft.com/office/powerpoint/2010/main" val="3001952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leting an internal node">
            <a:extLst>
              <a:ext uri="{FF2B5EF4-FFF2-40B4-BE49-F238E27FC236}">
                <a16:creationId xmlns:a16="http://schemas.microsoft.com/office/drawing/2014/main" id="{58B62FA6-947C-43BF-8DFE-93044E7D4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0"/>
            <a:ext cx="8613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3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13BF-8E5F-4742-B372-5E7CA1470915}"/>
              </a:ext>
            </a:extLst>
          </p:cNvPr>
          <p:cNvSpPr>
            <a:spLocks noGrp="1"/>
          </p:cNvSpPr>
          <p:nvPr>
            <p:ph type="ctrTitle"/>
          </p:nvPr>
        </p:nvSpPr>
        <p:spPr>
          <a:xfrm>
            <a:off x="873760" y="142240"/>
            <a:ext cx="9144000" cy="962777"/>
          </a:xfrm>
        </p:spPr>
        <p:txBody>
          <a:bodyPr>
            <a:normAutofit/>
          </a:bodyPr>
          <a:lstStyle/>
          <a:p>
            <a:r>
              <a:rPr lang="en-US" sz="4800" b="1" dirty="0"/>
              <a:t>B+ Tree</a:t>
            </a:r>
            <a:endParaRPr lang="en-US" b="1" dirty="0"/>
          </a:p>
        </p:txBody>
      </p:sp>
      <p:sp>
        <p:nvSpPr>
          <p:cNvPr id="3" name="Subtitle 2">
            <a:extLst>
              <a:ext uri="{FF2B5EF4-FFF2-40B4-BE49-F238E27FC236}">
                <a16:creationId xmlns:a16="http://schemas.microsoft.com/office/drawing/2014/main" id="{21B679DA-82FE-43A8-8EFB-416F76EEDAC4}"/>
              </a:ext>
            </a:extLst>
          </p:cNvPr>
          <p:cNvSpPr>
            <a:spLocks noGrp="1"/>
          </p:cNvSpPr>
          <p:nvPr>
            <p:ph type="subTitle" idx="1"/>
          </p:nvPr>
        </p:nvSpPr>
        <p:spPr>
          <a:xfrm>
            <a:off x="620134" y="1279135"/>
            <a:ext cx="11820088" cy="5192785"/>
          </a:xfrm>
        </p:spPr>
        <p:txBody>
          <a:bodyPr>
            <a:normAutofit/>
          </a:bodyPr>
          <a:lstStyle/>
          <a:p>
            <a:pPr marL="342900" indent="-342900" algn="just">
              <a:buFont typeface="Arial" panose="020B0604020202020204" pitchFamily="34" charset="0"/>
              <a:buChar char="•"/>
            </a:pPr>
            <a:r>
              <a:rPr lang="en-US" sz="2000" b="0" i="0" dirty="0">
                <a:solidFill>
                  <a:srgbClr val="40424E"/>
                </a:solidFill>
                <a:effectLst/>
                <a:latin typeface="Times New Roman" panose="02020603050405020304" pitchFamily="18" charset="0"/>
                <a:cs typeface="Times New Roman" panose="02020603050405020304" pitchFamily="18" charset="0"/>
              </a:rPr>
              <a:t>In order, to implement dynamic multilevel indexing, </a:t>
            </a:r>
            <a:r>
              <a:rPr lang="en-US" sz="2000" b="0" i="0" u="sng" dirty="0">
                <a:effectLst/>
                <a:latin typeface="Times New Roman" panose="02020603050405020304" pitchFamily="18" charset="0"/>
                <a:cs typeface="Times New Roman" panose="02020603050405020304" pitchFamily="18" charset="0"/>
                <a:hlinkClick r:id="rId2"/>
              </a:rPr>
              <a:t>B-tree</a:t>
            </a:r>
            <a:r>
              <a:rPr lang="en-US" sz="2000" b="0" i="0" dirty="0">
                <a:solidFill>
                  <a:srgbClr val="40424E"/>
                </a:solidFill>
                <a:effectLst/>
                <a:latin typeface="Times New Roman" panose="02020603050405020304" pitchFamily="18" charset="0"/>
                <a:cs typeface="Times New Roman" panose="02020603050405020304" pitchFamily="18" charset="0"/>
              </a:rPr>
              <a:t> and B+ tree are generally employed. The drawback of B-tree used for indexing, however is that it stores the data pointer (a pointer to the disk file block containing the key value), corresponding to a particular key value, along with that key value in the node of a B-tree. This technique, greatly reduces the number of entries that can be packed into a node of a B-tree, thereby contributing to the increase in the number of levels in the B-tree, hence increasing the search time of a record</a:t>
            </a:r>
          </a:p>
          <a:p>
            <a:pPr marL="342900" indent="-342900" algn="just">
              <a:buFont typeface="Arial" panose="020B0604020202020204" pitchFamily="34" charset="0"/>
              <a:buChar char="•"/>
            </a:pPr>
            <a:r>
              <a:rPr lang="en-US" sz="2000" b="0" i="0" dirty="0">
                <a:solidFill>
                  <a:srgbClr val="40424E"/>
                </a:solidFill>
                <a:effectLst/>
                <a:latin typeface="Times New Roman" panose="02020603050405020304" pitchFamily="18" charset="0"/>
                <a:cs typeface="Times New Roman" panose="02020603050405020304" pitchFamily="18" charset="0"/>
              </a:rPr>
              <a:t>B+ tree eliminates the above drawback by storing data pointers only at the leaf nodes of the tree. Thus, the structure of leaf nodes of a B+ tree is quite different from the structure of internal nodes of the B tree. It may be noted here that, since data pointers are present only at the leaf nodes, the leaf nodes must necessarily store all the key values along with their corresponding data pointers to the disk file block, in order to access them. Moreover, the leaf nodes are linked to provide ordered access to the records. The leaf nodes, therefore form the first level of index, with the internal nodes forming the other levels of a multilevel index. Some of the key values of the leaf nodes also appear in the internal nodes, to simply act as a medium to control the searching of a record.</a:t>
            </a:r>
          </a:p>
          <a:p>
            <a:pPr marL="342900" indent="-342900" algn="just">
              <a:buFont typeface="Arial" panose="020B0604020202020204" pitchFamily="34" charset="0"/>
              <a:buChar char="•"/>
            </a:pPr>
            <a:r>
              <a:rPr lang="en-US" sz="2000" b="0" i="0" dirty="0">
                <a:solidFill>
                  <a:srgbClr val="40424E"/>
                </a:solidFill>
                <a:effectLst/>
                <a:latin typeface="Times New Roman" panose="02020603050405020304" pitchFamily="18" charset="0"/>
                <a:cs typeface="Times New Roman" panose="02020603050405020304" pitchFamily="18" charset="0"/>
              </a:rPr>
              <a:t>From the above discussion it is apparent that a B+ tree, unlike a B-tree has two orders, ‘a’ and ‘b’, one for the internal nodes and the other for the external (or leaf) nodes.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719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F7FF-84BF-46DB-9F2D-A6A0728BEE1C}"/>
              </a:ext>
            </a:extLst>
          </p:cNvPr>
          <p:cNvSpPr>
            <a:spLocks noGrp="1"/>
          </p:cNvSpPr>
          <p:nvPr>
            <p:ph type="title"/>
          </p:nvPr>
        </p:nvSpPr>
        <p:spPr/>
        <p:txBody>
          <a:bodyPr/>
          <a:lstStyle/>
          <a:p>
            <a:r>
              <a:rPr lang="en-IN" b="1" i="0" dirty="0">
                <a:solidFill>
                  <a:srgbClr val="25265E"/>
                </a:solidFill>
                <a:effectLst/>
                <a:latin typeface="euclid_circular_a"/>
              </a:rPr>
              <a:t>B+ tree Properties</a:t>
            </a:r>
            <a:endParaRPr lang="en-IN" dirty="0"/>
          </a:p>
        </p:txBody>
      </p:sp>
      <p:sp>
        <p:nvSpPr>
          <p:cNvPr id="3" name="Content Placeholder 2">
            <a:extLst>
              <a:ext uri="{FF2B5EF4-FFF2-40B4-BE49-F238E27FC236}">
                <a16:creationId xmlns:a16="http://schemas.microsoft.com/office/drawing/2014/main" id="{5CB7BD42-72F1-4B77-AF7F-6A4698B95305}"/>
              </a:ext>
            </a:extLst>
          </p:cNvPr>
          <p:cNvSpPr>
            <a:spLocks noGrp="1"/>
          </p:cNvSpPr>
          <p:nvPr>
            <p:ph idx="1"/>
          </p:nvPr>
        </p:nvSpPr>
        <p:spPr/>
        <p:txBody>
          <a:bodyPr/>
          <a:lstStyle/>
          <a:p>
            <a:r>
              <a:rPr lang="en-US" b="0" i="0" dirty="0">
                <a:effectLst/>
                <a:latin typeface="+mj-lt"/>
              </a:rPr>
              <a:t>All leaves are at the same level.</a:t>
            </a:r>
          </a:p>
          <a:p>
            <a:r>
              <a:rPr lang="en-US" b="0" i="0" dirty="0">
                <a:effectLst/>
                <a:latin typeface="+mj-lt"/>
              </a:rPr>
              <a:t>The root has at least two children.</a:t>
            </a:r>
            <a:endParaRPr lang="en-US" dirty="0">
              <a:latin typeface="+mj-lt"/>
            </a:endParaRPr>
          </a:p>
          <a:p>
            <a:r>
              <a:rPr lang="en-US" dirty="0"/>
              <a:t>Max no keys a node can hold :- (m-1)  7-1 = 6</a:t>
            </a:r>
          </a:p>
          <a:p>
            <a:r>
              <a:rPr lang="en-US" dirty="0"/>
              <a:t>Max no children's a node can have :-(m) 7 </a:t>
            </a:r>
          </a:p>
          <a:p>
            <a:r>
              <a:rPr lang="en-US" dirty="0"/>
              <a:t>Min Numb of keys a node can hold :- c(m/2) -1 = 4-1 = 3</a:t>
            </a:r>
          </a:p>
          <a:p>
            <a:r>
              <a:rPr lang="en-US" dirty="0"/>
              <a:t>Min no child :- m/2 = 4</a:t>
            </a:r>
          </a:p>
          <a:p>
            <a:pPr marL="0" indent="0">
              <a:buNone/>
            </a:pPr>
            <a:endParaRPr lang="en-IN" dirty="0"/>
          </a:p>
        </p:txBody>
      </p:sp>
    </p:spTree>
    <p:extLst>
      <p:ext uri="{BB962C8B-B14F-4D97-AF65-F5344CB8AC3E}">
        <p14:creationId xmlns:p14="http://schemas.microsoft.com/office/powerpoint/2010/main" val="549221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3EEB3-F0AB-41A0-8CD7-29D85B3F41ED}"/>
              </a:ext>
            </a:extLst>
          </p:cNvPr>
          <p:cNvSpPr>
            <a:spLocks noGrp="1"/>
          </p:cNvSpPr>
          <p:nvPr>
            <p:ph type="title"/>
          </p:nvPr>
        </p:nvSpPr>
        <p:spPr>
          <a:xfrm>
            <a:off x="1433004" y="675844"/>
            <a:ext cx="10515600" cy="1460500"/>
          </a:xfrm>
        </p:spPr>
        <p:txBody>
          <a:bodyPr>
            <a:noAutofit/>
          </a:bodyPr>
          <a:lstStyle/>
          <a:p>
            <a:pPr algn="ctr"/>
            <a:r>
              <a:rPr lang="en-US" sz="1800" b="0" i="0" dirty="0">
                <a:effectLst/>
                <a:latin typeface="Times New Roman" panose="02020603050405020304" pitchFamily="18" charset="0"/>
                <a:cs typeface="Times New Roman" panose="02020603050405020304" pitchFamily="18" charset="0"/>
              </a:rPr>
              <a:t>A B+ tree is an advanced form of a self-balancing tree in which all the values are present in the leaf level.</a:t>
            </a:r>
            <a:br>
              <a:rPr lang="en-US" sz="1800" b="0" i="0" dirty="0">
                <a:effectLst/>
                <a:latin typeface="Times New Roman" panose="02020603050405020304" pitchFamily="18" charset="0"/>
                <a:cs typeface="Times New Roman" panose="02020603050405020304" pitchFamily="18" charset="0"/>
              </a:rPr>
            </a:br>
            <a:r>
              <a:rPr lang="en-US" sz="1800" b="0" i="0" dirty="0">
                <a:effectLst/>
                <a:latin typeface="Times New Roman" panose="02020603050405020304" pitchFamily="18" charset="0"/>
                <a:cs typeface="Times New Roman" panose="02020603050405020304" pitchFamily="18" charset="0"/>
              </a:rPr>
              <a:t>An important concept to be understood before learning B+ tree is multilevel indexing. In multilevel indexing, the index of indices is created as in figure below. It makes accessing the data easier and faster.</a:t>
            </a:r>
            <a:endParaRPr lang="en-US" dirty="0">
              <a:latin typeface="Times New Roman" panose="02020603050405020304" pitchFamily="18" charset="0"/>
              <a:cs typeface="Times New Roman" panose="02020603050405020304" pitchFamily="18" charset="0"/>
            </a:endParaRPr>
          </a:p>
        </p:txBody>
      </p:sp>
      <p:pic>
        <p:nvPicPr>
          <p:cNvPr id="1030" name="Picture 6" descr="Multilevel Indexing using B+ tree">
            <a:extLst>
              <a:ext uri="{FF2B5EF4-FFF2-40B4-BE49-F238E27FC236}">
                <a16:creationId xmlns:a16="http://schemas.microsoft.com/office/drawing/2014/main" id="{D8756535-7589-4AF4-A9B3-6FEDC1B9D7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6446" y="1834503"/>
            <a:ext cx="8395120" cy="490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794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F56A-ECD9-4A0C-AB93-6E95CA150B39}"/>
              </a:ext>
            </a:extLst>
          </p:cNvPr>
          <p:cNvSpPr>
            <a:spLocks noGrp="1"/>
          </p:cNvSpPr>
          <p:nvPr>
            <p:ph type="title"/>
          </p:nvPr>
        </p:nvSpPr>
        <p:spPr/>
        <p:txBody>
          <a:bodyPr>
            <a:noAutofit/>
          </a:bodyPr>
          <a:lstStyle/>
          <a:p>
            <a:pPr algn="ctr"/>
            <a:r>
              <a:rPr lang="en-US" sz="3200" b="1" i="0" dirty="0">
                <a:solidFill>
                  <a:srgbClr val="25265E"/>
                </a:solidFill>
                <a:effectLst/>
                <a:latin typeface="Times New Roman" panose="02020603050405020304" pitchFamily="18" charset="0"/>
                <a:cs typeface="Times New Roman" panose="02020603050405020304" pitchFamily="18" charset="0"/>
              </a:rPr>
              <a:t>Comparison between a B-tree and a B+ Tree</a:t>
            </a:r>
            <a:endParaRPr lang="en-US" sz="6600" dirty="0">
              <a:latin typeface="Times New Roman" panose="02020603050405020304" pitchFamily="18" charset="0"/>
              <a:cs typeface="Times New Roman" panose="02020603050405020304" pitchFamily="18" charset="0"/>
            </a:endParaRPr>
          </a:p>
        </p:txBody>
      </p:sp>
      <p:pic>
        <p:nvPicPr>
          <p:cNvPr id="7170" name="Picture 2" descr="B-tree">
            <a:extLst>
              <a:ext uri="{FF2B5EF4-FFF2-40B4-BE49-F238E27FC236}">
                <a16:creationId xmlns:a16="http://schemas.microsoft.com/office/drawing/2014/main" id="{B48D1AF5-68FD-41BE-9AA6-0BA7FA241A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8507" y="2019992"/>
            <a:ext cx="5567494" cy="39626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 tree">
            <a:extLst>
              <a:ext uri="{FF2B5EF4-FFF2-40B4-BE49-F238E27FC236}">
                <a16:creationId xmlns:a16="http://schemas.microsoft.com/office/drawing/2014/main" id="{958FEB28-7113-44EE-A54C-67DA0E479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3500"/>
            <a:ext cx="5854232" cy="2848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D32333-BF55-4277-8F7A-D27FC84B0281}"/>
              </a:ext>
            </a:extLst>
          </p:cNvPr>
          <p:cNvSpPr txBox="1"/>
          <p:nvPr/>
        </p:nvSpPr>
        <p:spPr>
          <a:xfrm>
            <a:off x="1695635" y="5982596"/>
            <a:ext cx="1828800" cy="369332"/>
          </a:xfrm>
          <a:prstGeom prst="rect">
            <a:avLst/>
          </a:prstGeom>
          <a:noFill/>
        </p:spPr>
        <p:txBody>
          <a:bodyPr wrap="square" rtlCol="0">
            <a:spAutoFit/>
          </a:bodyPr>
          <a:lstStyle/>
          <a:p>
            <a:r>
              <a:rPr lang="en-US" dirty="0"/>
              <a:t>B TREE</a:t>
            </a:r>
            <a:endParaRPr lang="en-IN" dirty="0"/>
          </a:p>
        </p:txBody>
      </p:sp>
      <p:sp>
        <p:nvSpPr>
          <p:cNvPr id="4" name="TextBox 3">
            <a:extLst>
              <a:ext uri="{FF2B5EF4-FFF2-40B4-BE49-F238E27FC236}">
                <a16:creationId xmlns:a16="http://schemas.microsoft.com/office/drawing/2014/main" id="{1CF5AE02-99B1-4527-9C87-8E1EE6D34225}"/>
              </a:ext>
            </a:extLst>
          </p:cNvPr>
          <p:cNvSpPr txBox="1"/>
          <p:nvPr/>
        </p:nvSpPr>
        <p:spPr>
          <a:xfrm>
            <a:off x="8052047" y="5690586"/>
            <a:ext cx="1482570" cy="369332"/>
          </a:xfrm>
          <a:prstGeom prst="rect">
            <a:avLst/>
          </a:prstGeom>
          <a:noFill/>
        </p:spPr>
        <p:txBody>
          <a:bodyPr wrap="square" rtlCol="0">
            <a:spAutoFit/>
          </a:bodyPr>
          <a:lstStyle/>
          <a:p>
            <a:r>
              <a:rPr lang="en-US" dirty="0"/>
              <a:t>B+ TREE</a:t>
            </a:r>
            <a:endParaRPr lang="en-IN" dirty="0"/>
          </a:p>
        </p:txBody>
      </p:sp>
    </p:spTree>
    <p:extLst>
      <p:ext uri="{BB962C8B-B14F-4D97-AF65-F5344CB8AC3E}">
        <p14:creationId xmlns:p14="http://schemas.microsoft.com/office/powerpoint/2010/main" val="2764066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51F0-F06D-4925-97C1-890E6CD7BFA3}"/>
              </a:ext>
            </a:extLst>
          </p:cNvPr>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B tree and B+  tree</a:t>
            </a:r>
          </a:p>
        </p:txBody>
      </p:sp>
      <p:pic>
        <p:nvPicPr>
          <p:cNvPr id="6146" name="Picture 2">
            <a:extLst>
              <a:ext uri="{FF2B5EF4-FFF2-40B4-BE49-F238E27FC236}">
                <a16:creationId xmlns:a16="http://schemas.microsoft.com/office/drawing/2014/main" id="{1E211BEB-389A-4A04-9B0A-C6FE5810A9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8481" y="3097031"/>
            <a:ext cx="4004913"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2E57D00-4773-4A3B-B44D-1DA675B85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623" y="2502417"/>
            <a:ext cx="6040072" cy="295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8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5113A-EAC0-4842-A35F-47FAF4A0344D}"/>
              </a:ext>
            </a:extLst>
          </p:cNvPr>
          <p:cNvSpPr>
            <a:spLocks noGrp="1"/>
          </p:cNvSpPr>
          <p:nvPr>
            <p:ph type="title"/>
          </p:nvPr>
        </p:nvSpPr>
        <p:spPr/>
        <p:txBody>
          <a:bodyPr/>
          <a:lstStyle/>
          <a:p>
            <a:r>
              <a:rPr lang="en-IN" b="1" i="0" dirty="0">
                <a:solidFill>
                  <a:srgbClr val="25265E"/>
                </a:solidFill>
                <a:effectLst/>
                <a:latin typeface="euclid_circular_a"/>
              </a:rPr>
              <a:t>Tree Applications</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B49CCA61-3FAC-41D5-85F1-D19A24B42F87}"/>
              </a:ext>
            </a:extLst>
          </p:cNvPr>
          <p:cNvSpPr>
            <a:spLocks noGrp="1"/>
          </p:cNvSpPr>
          <p:nvPr>
            <p:ph idx="1"/>
          </p:nvPr>
        </p:nvSpPr>
        <p:spPr/>
        <p:txBody>
          <a:bodyPr/>
          <a:lstStyle/>
          <a:p>
            <a:pPr algn="l">
              <a:buFont typeface="Arial" panose="020B0604020202020204" pitchFamily="34" charset="0"/>
              <a:buChar char="•"/>
            </a:pPr>
            <a:r>
              <a:rPr lang="en-US" b="0" i="0" dirty="0">
                <a:effectLst/>
                <a:latin typeface="euclid_circular_a"/>
              </a:rPr>
              <a:t>Binary Search Trees(BSTs) are used to quickly check whether an element is present in a set or not.</a:t>
            </a:r>
          </a:p>
          <a:p>
            <a:pPr algn="l">
              <a:buFont typeface="Arial" panose="020B0604020202020204" pitchFamily="34" charset="0"/>
              <a:buChar char="•"/>
            </a:pPr>
            <a:r>
              <a:rPr lang="en-US" b="0" i="0" dirty="0">
                <a:effectLst/>
                <a:latin typeface="euclid_circular_a"/>
              </a:rPr>
              <a:t>Heap is a kind of tree that is used for heap sort.</a:t>
            </a:r>
          </a:p>
          <a:p>
            <a:pPr algn="l">
              <a:buFont typeface="Arial" panose="020B0604020202020204" pitchFamily="34" charset="0"/>
              <a:buChar char="•"/>
            </a:pPr>
            <a:r>
              <a:rPr lang="en-US" b="0" i="0" dirty="0">
                <a:effectLst/>
                <a:latin typeface="euclid_circular_a"/>
              </a:rPr>
              <a:t>A modified version of a tree called Tries is used in modern routers to store routing information.</a:t>
            </a:r>
          </a:p>
          <a:p>
            <a:pPr algn="l">
              <a:buFont typeface="Arial" panose="020B0604020202020204" pitchFamily="34" charset="0"/>
              <a:buChar char="•"/>
            </a:pPr>
            <a:r>
              <a:rPr lang="en-US" b="0" i="0" dirty="0">
                <a:effectLst/>
                <a:latin typeface="euclid_circular_a"/>
              </a:rPr>
              <a:t>Most popular databases use B-Trees and T-Trees, which are variants of the tree structure we learned above to store their data</a:t>
            </a:r>
          </a:p>
          <a:p>
            <a:pPr algn="l">
              <a:buFont typeface="Arial" panose="020B0604020202020204" pitchFamily="34" charset="0"/>
              <a:buChar char="•"/>
            </a:pPr>
            <a:r>
              <a:rPr lang="en-US" b="0" i="0" dirty="0">
                <a:effectLst/>
                <a:latin typeface="euclid_circular_a"/>
              </a:rPr>
              <a:t>Compilers use a syntax tree to validate the syntax of every program you write.</a:t>
            </a:r>
          </a:p>
          <a:p>
            <a:pPr marL="0" indent="0">
              <a:buNone/>
            </a:pPr>
            <a:endParaRPr lang="en-IN" dirty="0"/>
          </a:p>
        </p:txBody>
      </p:sp>
    </p:spTree>
    <p:extLst>
      <p:ext uri="{BB962C8B-B14F-4D97-AF65-F5344CB8AC3E}">
        <p14:creationId xmlns:p14="http://schemas.microsoft.com/office/powerpoint/2010/main" val="2630379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1EEE1-8A95-4ADD-BB35-F1214CD271B9}"/>
              </a:ext>
            </a:extLst>
          </p:cNvPr>
          <p:cNvSpPr txBox="1"/>
          <p:nvPr/>
        </p:nvSpPr>
        <p:spPr>
          <a:xfrm>
            <a:off x="1908699" y="1562470"/>
            <a:ext cx="8593584" cy="2308324"/>
          </a:xfrm>
          <a:prstGeom prst="rect">
            <a:avLst/>
          </a:prstGeom>
          <a:noFill/>
        </p:spPr>
        <p:txBody>
          <a:bodyPr wrap="square" rtlCol="0">
            <a:spAutoFit/>
          </a:bodyPr>
          <a:lstStyle/>
          <a:p>
            <a:pPr algn="l"/>
            <a:r>
              <a:rPr lang="en-US" b="0" i="0" dirty="0">
                <a:effectLst/>
                <a:latin typeface="euclid_circular_a"/>
              </a:rPr>
              <a:t>The data pointers are present only at the leaf nodes on a B+ tree whereas the data pointers are present in the internal, leaf or root nodes on a B-tree.</a:t>
            </a:r>
          </a:p>
          <a:p>
            <a:pPr algn="l"/>
            <a:endParaRPr lang="en-US" b="0" i="0" dirty="0">
              <a:effectLst/>
              <a:latin typeface="euclid_circular_a"/>
            </a:endParaRPr>
          </a:p>
          <a:p>
            <a:pPr algn="l"/>
            <a:r>
              <a:rPr lang="en-US" b="0" i="0" dirty="0">
                <a:effectLst/>
                <a:latin typeface="euclid_circular_a"/>
              </a:rPr>
              <a:t>The leaves are not connected with each other on a B-tree whereas they are connected on a B+ tree.</a:t>
            </a:r>
          </a:p>
          <a:p>
            <a:pPr algn="l"/>
            <a:endParaRPr lang="en-US" b="0" i="0" dirty="0">
              <a:effectLst/>
              <a:latin typeface="euclid_circular_a"/>
            </a:endParaRPr>
          </a:p>
          <a:p>
            <a:pPr algn="l"/>
            <a:r>
              <a:rPr lang="en-US" b="0" i="0" dirty="0">
                <a:effectLst/>
                <a:latin typeface="euclid_circular_a"/>
              </a:rPr>
              <a:t>Operations on a B+ tree are faster than on a B-tree.</a:t>
            </a:r>
          </a:p>
          <a:p>
            <a:endParaRPr lang="en-IN" dirty="0"/>
          </a:p>
        </p:txBody>
      </p:sp>
    </p:spTree>
    <p:extLst>
      <p:ext uri="{BB962C8B-B14F-4D97-AF65-F5344CB8AC3E}">
        <p14:creationId xmlns:p14="http://schemas.microsoft.com/office/powerpoint/2010/main" val="1140267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7583-5E74-4016-A186-029538119EB5}"/>
              </a:ext>
            </a:extLst>
          </p:cNvPr>
          <p:cNvSpPr>
            <a:spLocks noGrp="1"/>
          </p:cNvSpPr>
          <p:nvPr>
            <p:ph type="title"/>
          </p:nvPr>
        </p:nvSpPr>
        <p:spPr/>
        <p:txBody>
          <a:bodyPr>
            <a:normAutofit/>
          </a:bodyPr>
          <a:lstStyle/>
          <a:p>
            <a:r>
              <a:rPr lang="en-US" sz="3200" b="1" i="0" dirty="0">
                <a:solidFill>
                  <a:srgbClr val="40424E"/>
                </a:solidFill>
                <a:effectLst/>
                <a:latin typeface="urw-din"/>
              </a:rPr>
              <a:t>A Diagram of B+ Tree </a:t>
            </a:r>
            <a:endParaRPr lang="en-US" sz="3200" dirty="0"/>
          </a:p>
        </p:txBody>
      </p:sp>
      <p:pic>
        <p:nvPicPr>
          <p:cNvPr id="4098" name="Picture 2">
            <a:extLst>
              <a:ext uri="{FF2B5EF4-FFF2-40B4-BE49-F238E27FC236}">
                <a16:creationId xmlns:a16="http://schemas.microsoft.com/office/drawing/2014/main" id="{04024BEB-8401-49D1-9EB4-93B087F0DE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8624" y="1825625"/>
            <a:ext cx="101842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930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8A3D-8D8A-4F8F-BD9E-999F1BCA8EC8}"/>
              </a:ext>
            </a:extLst>
          </p:cNvPr>
          <p:cNvSpPr>
            <a:spLocks noGrp="1"/>
          </p:cNvSpPr>
          <p:nvPr>
            <p:ph type="title"/>
          </p:nvPr>
        </p:nvSpPr>
        <p:spPr>
          <a:xfrm>
            <a:off x="1775534" y="624110"/>
            <a:ext cx="9729078" cy="1280890"/>
          </a:xfrm>
        </p:spPr>
        <p:txBody>
          <a:bodyPr/>
          <a:lstStyle/>
          <a:p>
            <a:r>
              <a:rPr lang="en-US" b="1" i="0" dirty="0">
                <a:solidFill>
                  <a:srgbClr val="25265E"/>
                </a:solidFill>
                <a:effectLst/>
                <a:latin typeface="euclid_circular_a"/>
              </a:rPr>
              <a:t>Searching on a B+ Tree</a:t>
            </a:r>
            <a:br>
              <a:rPr lang="en-US" b="1" i="0" dirty="0">
                <a:solidFill>
                  <a:srgbClr val="25265E"/>
                </a:solidFill>
                <a:effectLst/>
                <a:latin typeface="euclid_circular_a"/>
              </a:rPr>
            </a:br>
            <a:endParaRPr lang="en-IN" dirty="0"/>
          </a:p>
        </p:txBody>
      </p:sp>
      <p:sp>
        <p:nvSpPr>
          <p:cNvPr id="4" name="Rectangle 1">
            <a:extLst>
              <a:ext uri="{FF2B5EF4-FFF2-40B4-BE49-F238E27FC236}">
                <a16:creationId xmlns:a16="http://schemas.microsoft.com/office/drawing/2014/main" id="{70DD617F-94B3-4E30-A8F4-D325766B15B6}"/>
              </a:ext>
            </a:extLst>
          </p:cNvPr>
          <p:cNvSpPr>
            <a:spLocks noGrp="1" noChangeArrowheads="1"/>
          </p:cNvSpPr>
          <p:nvPr>
            <p:ph idx="1"/>
          </p:nvPr>
        </p:nvSpPr>
        <p:spPr bwMode="auto">
          <a:xfrm>
            <a:off x="1127464" y="1629017"/>
            <a:ext cx="12192242" cy="415498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12696" tIns="0" rIns="12696" bIns="0" numCol="1" anchor="ctr" anchorCtr="0" compatLnSpc="1">
            <a:prstTxWarp prst="textNoShape">
              <a:avLst/>
            </a:prstTxWarp>
            <a:spAutoFit/>
          </a:bodyPr>
          <a:lstStyle/>
          <a:p>
            <a:pPr marL="0" indent="0" defTabSz="914400" eaLnBrk="0" fontAlgn="base" hangingPunct="0">
              <a:spcBef>
                <a:spcPct val="0"/>
              </a:spcBef>
              <a:spcAft>
                <a:spcPct val="0"/>
              </a:spcAft>
              <a:buClr>
                <a:srgbClr val="C00000"/>
              </a:buClr>
              <a:buNone/>
            </a:pPr>
            <a:r>
              <a:rPr kumimoji="0" lang="en-US" altLang="en-US" b="0" i="0" u="none" strike="noStrike" cap="none" normalizeH="0" baseline="0" dirty="0">
                <a:ln>
                  <a:noFill/>
                </a:ln>
                <a:solidFill>
                  <a:schemeClr val="tx1"/>
                </a:solidFill>
                <a:effectLst/>
                <a:latin typeface="+mj-lt"/>
              </a:rPr>
              <a:t>The following steps are followed to search for data in a B+ Tree of order m. </a:t>
            </a:r>
          </a:p>
          <a:p>
            <a:pPr marL="0" indent="0" defTabSz="914400" eaLnBrk="0" fontAlgn="base" hangingPunct="0">
              <a:spcBef>
                <a:spcPct val="0"/>
              </a:spcBef>
              <a:spcAft>
                <a:spcPct val="0"/>
              </a:spcAft>
              <a:buClr>
                <a:srgbClr val="C00000"/>
              </a:buClr>
              <a:buNone/>
            </a:pPr>
            <a:r>
              <a:rPr kumimoji="0" lang="en-US" altLang="en-US" b="0" i="0" u="none" strike="noStrike" cap="none" normalizeH="0" baseline="0" dirty="0">
                <a:ln>
                  <a:noFill/>
                </a:ln>
                <a:solidFill>
                  <a:schemeClr val="tx1"/>
                </a:solidFill>
                <a:effectLst/>
                <a:latin typeface="+mj-lt"/>
              </a:rPr>
              <a:t>Let the data to be searched be k.</a:t>
            </a:r>
          </a:p>
          <a:p>
            <a:pPr defTabSz="914400" eaLnBrk="0" fontAlgn="base" hangingPunct="0">
              <a:spcBef>
                <a:spcPct val="0"/>
              </a:spcBef>
              <a:spcAft>
                <a:spcPct val="0"/>
              </a:spcAft>
              <a:buClr>
                <a:srgbClr val="C00000"/>
              </a:buClr>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Start from the root node. Compare k with the keys at the root node [k1, k2, k3,......km - 1].</a:t>
            </a:r>
          </a:p>
          <a:p>
            <a:pPr defTabSz="914400" eaLnBrk="0" fontAlgn="base" hangingPunct="0">
              <a:spcBef>
                <a:spcPct val="0"/>
              </a:spcBef>
              <a:spcAft>
                <a:spcPct val="0"/>
              </a:spcAft>
              <a:buClr>
                <a:srgbClr val="C00000"/>
              </a:buClr>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If k &lt; k1, go to the left child of the root node.</a:t>
            </a:r>
          </a:p>
          <a:p>
            <a:pPr marL="0" indent="0" defTabSz="914400" eaLnBrk="0" fontAlgn="base" hangingPunct="0">
              <a:spcBef>
                <a:spcPct val="0"/>
              </a:spcBef>
              <a:spcAft>
                <a:spcPct val="0"/>
              </a:spcAft>
              <a:buClr>
                <a:srgbClr val="C00000"/>
              </a:buClr>
              <a:buNone/>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Else if k &gt; k1, compare k2. If k &lt; k2, k lies between k1 and k2. So, search in the left child of k2.</a:t>
            </a:r>
          </a:p>
          <a:p>
            <a:pPr marL="0" indent="0" defTabSz="914400" eaLnBrk="0" fontAlgn="base" hangingPunct="0">
              <a:spcBef>
                <a:spcPct val="0"/>
              </a:spcBef>
              <a:spcAft>
                <a:spcPct val="0"/>
              </a:spcAft>
              <a:buClr>
                <a:srgbClr val="C00000"/>
              </a:buClr>
              <a:buNone/>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If k &gt; k2, go for k3, k4,...km-1 as in steps 2 and 3.</a:t>
            </a:r>
          </a:p>
          <a:p>
            <a:pPr marL="0" indent="0" defTabSz="914400" eaLnBrk="0" fontAlgn="base" hangingPunct="0">
              <a:spcBef>
                <a:spcPct val="0"/>
              </a:spcBef>
              <a:spcAft>
                <a:spcPct val="0"/>
              </a:spcAft>
              <a:buClr>
                <a:srgbClr val="C00000"/>
              </a:buClr>
              <a:buNone/>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Repeat the above steps until a leaf node is reached.</a:t>
            </a:r>
          </a:p>
          <a:p>
            <a:pPr defTabSz="914400" eaLnBrk="0" fontAlgn="base" hangingPunct="0">
              <a:spcBef>
                <a:spcPct val="0"/>
              </a:spcBef>
              <a:spcAft>
                <a:spcPct val="0"/>
              </a:spcAft>
              <a:buClr>
                <a:srgbClr val="C00000"/>
              </a:buClr>
            </a:pPr>
            <a:endParaRPr kumimoji="0" lang="en-US" altLang="en-US"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Clr>
                <a:srgbClr val="C00000"/>
              </a:buClr>
            </a:pPr>
            <a:r>
              <a:rPr kumimoji="0" lang="en-US" altLang="en-US" b="0" i="0" u="none" strike="noStrike" cap="none" normalizeH="0" baseline="0" dirty="0">
                <a:ln>
                  <a:noFill/>
                </a:ln>
                <a:solidFill>
                  <a:schemeClr val="tx1"/>
                </a:solidFill>
                <a:effectLst/>
                <a:latin typeface="+mj-lt"/>
              </a:rPr>
              <a:t>If k exists in the leaf node, return true else return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9348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 tree">
            <a:extLst>
              <a:ext uri="{FF2B5EF4-FFF2-40B4-BE49-F238E27FC236}">
                <a16:creationId xmlns:a16="http://schemas.microsoft.com/office/drawing/2014/main" id="{3C34637C-13AB-4586-AD6A-F19F00EA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103" y="2127089"/>
            <a:ext cx="9296400"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8D0123-1E99-4BE6-BB75-D9E36AE0FFF9}"/>
              </a:ext>
            </a:extLst>
          </p:cNvPr>
          <p:cNvSpPr txBox="1"/>
          <p:nvPr/>
        </p:nvSpPr>
        <p:spPr>
          <a:xfrm>
            <a:off x="2166150" y="1046480"/>
            <a:ext cx="8745689" cy="584775"/>
          </a:xfrm>
          <a:prstGeom prst="rect">
            <a:avLst/>
          </a:prstGeom>
          <a:noFill/>
        </p:spPr>
        <p:txBody>
          <a:bodyPr wrap="square" rtlCol="0">
            <a:spAutoFit/>
          </a:bodyPr>
          <a:lstStyle/>
          <a:p>
            <a:r>
              <a:rPr lang="en-US" sz="3200" b="0" i="0" dirty="0">
                <a:effectLst/>
                <a:latin typeface="euclid_circular_a"/>
              </a:rPr>
              <a:t>Let us search </a:t>
            </a:r>
            <a:r>
              <a:rPr lang="en-US" sz="3200" b="0" i="0" dirty="0">
                <a:effectLst/>
                <a:latin typeface="droid sans mono"/>
              </a:rPr>
              <a:t>k =</a:t>
            </a:r>
            <a:r>
              <a:rPr lang="en-US" sz="3200" b="0" i="0" dirty="0">
                <a:effectLst/>
                <a:latin typeface="euclid_circular_a"/>
              </a:rPr>
              <a:t> </a:t>
            </a:r>
            <a:r>
              <a:rPr lang="en-US" sz="3200" b="0" i="0" dirty="0">
                <a:effectLst/>
                <a:latin typeface="droid sans mono"/>
              </a:rPr>
              <a:t>45</a:t>
            </a:r>
            <a:r>
              <a:rPr lang="en-US" sz="3200" b="0" i="0" dirty="0">
                <a:effectLst/>
                <a:latin typeface="euclid_circular_a"/>
              </a:rPr>
              <a:t> on the following B+ tree.</a:t>
            </a:r>
            <a:endParaRPr lang="en-IN" sz="3200" dirty="0"/>
          </a:p>
        </p:txBody>
      </p:sp>
    </p:spTree>
    <p:extLst>
      <p:ext uri="{BB962C8B-B14F-4D97-AF65-F5344CB8AC3E}">
        <p14:creationId xmlns:p14="http://schemas.microsoft.com/office/powerpoint/2010/main" val="2144652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68CB-0062-4FDA-A7B2-330FC5091320}"/>
              </a:ext>
            </a:extLst>
          </p:cNvPr>
          <p:cNvSpPr>
            <a:spLocks noGrp="1"/>
          </p:cNvSpPr>
          <p:nvPr>
            <p:ph type="title"/>
          </p:nvPr>
        </p:nvSpPr>
        <p:spPr/>
        <p:txBody>
          <a:bodyPr/>
          <a:lstStyle/>
          <a:p>
            <a:r>
              <a:rPr lang="en-IN" b="1" i="0" dirty="0">
                <a:solidFill>
                  <a:srgbClr val="25265E"/>
                </a:solidFill>
                <a:effectLst/>
                <a:latin typeface="euclid_circular_a"/>
              </a:rPr>
              <a:t>Insertion Operation</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7BBA665C-3BD9-42B1-AAA3-8B98CD679035}"/>
              </a:ext>
            </a:extLst>
          </p:cNvPr>
          <p:cNvSpPr>
            <a:spLocks noGrp="1"/>
          </p:cNvSpPr>
          <p:nvPr>
            <p:ph idx="1"/>
          </p:nvPr>
        </p:nvSpPr>
        <p:spPr>
          <a:xfrm>
            <a:off x="1798320" y="1463040"/>
            <a:ext cx="9706292" cy="4937760"/>
          </a:xfrm>
        </p:spPr>
        <p:txBody>
          <a:bodyPr>
            <a:normAutofit/>
          </a:bodyPr>
          <a:lstStyle/>
          <a:p>
            <a:pPr algn="l"/>
            <a:r>
              <a:rPr lang="en-US" b="0" i="0" dirty="0">
                <a:effectLst/>
                <a:latin typeface="euclid_circular_a"/>
              </a:rPr>
              <a:t>The following steps are followed for inserting an element.</a:t>
            </a:r>
          </a:p>
          <a:p>
            <a:pPr algn="l">
              <a:buFont typeface="+mj-lt"/>
              <a:buAutoNum type="arabicPeriod"/>
            </a:pPr>
            <a:r>
              <a:rPr lang="en-US" b="0" i="0" dirty="0">
                <a:effectLst/>
                <a:latin typeface="euclid_circular_a"/>
              </a:rPr>
              <a:t>Since every element is inserted into the leaf node, go to the appropriate leaf node.</a:t>
            </a:r>
          </a:p>
          <a:p>
            <a:pPr algn="l">
              <a:buFont typeface="+mj-lt"/>
              <a:buAutoNum type="arabicPeriod"/>
            </a:pPr>
            <a:r>
              <a:rPr lang="en-US" b="0" i="0" dirty="0">
                <a:effectLst/>
                <a:latin typeface="euclid_circular_a"/>
              </a:rPr>
              <a:t>Insert the key into the leaf node.</a:t>
            </a:r>
          </a:p>
          <a:p>
            <a:pPr algn="l"/>
            <a:r>
              <a:rPr lang="en-US" b="1" i="0" dirty="0">
                <a:solidFill>
                  <a:srgbClr val="25265E"/>
                </a:solidFill>
                <a:effectLst/>
                <a:latin typeface="euclid_circular_a"/>
              </a:rPr>
              <a:t>Case I</a:t>
            </a:r>
          </a:p>
          <a:p>
            <a:pPr algn="l">
              <a:buFont typeface="+mj-lt"/>
              <a:buAutoNum type="arabicPeriod"/>
            </a:pPr>
            <a:r>
              <a:rPr lang="en-US" b="0" i="0" dirty="0">
                <a:effectLst/>
                <a:latin typeface="euclid_circular_a"/>
              </a:rPr>
              <a:t>If the leaf is not full, insert the key into the leaf node in increasing order.</a:t>
            </a:r>
          </a:p>
          <a:p>
            <a:pPr algn="l"/>
            <a:r>
              <a:rPr lang="en-US" b="1" i="0" dirty="0">
                <a:solidFill>
                  <a:srgbClr val="25265E"/>
                </a:solidFill>
                <a:effectLst/>
                <a:latin typeface="euclid_circular_a"/>
              </a:rPr>
              <a:t>Case II</a:t>
            </a:r>
          </a:p>
          <a:p>
            <a:pPr algn="l">
              <a:buFont typeface="+mj-lt"/>
              <a:buAutoNum type="arabicPeriod"/>
            </a:pPr>
            <a:r>
              <a:rPr lang="en-US" b="0" i="0" dirty="0">
                <a:effectLst/>
                <a:latin typeface="euclid_circular_a"/>
              </a:rPr>
              <a:t>If the leaf is full, insert the key into the leaf node in increasing order and balance the tree in the following way.</a:t>
            </a:r>
          </a:p>
          <a:p>
            <a:pPr algn="l">
              <a:buFont typeface="+mj-lt"/>
              <a:buAutoNum type="arabicPeriod"/>
            </a:pPr>
            <a:r>
              <a:rPr lang="en-US" b="0" i="0" dirty="0">
                <a:effectLst/>
                <a:latin typeface="euclid_circular_a"/>
              </a:rPr>
              <a:t>Break the node at </a:t>
            </a:r>
            <a:r>
              <a:rPr lang="en-US" b="0" i="0" dirty="0">
                <a:effectLst/>
                <a:latin typeface="droid sans mono"/>
              </a:rPr>
              <a:t>m/2th</a:t>
            </a:r>
            <a:r>
              <a:rPr lang="en-US" b="0" i="0" dirty="0">
                <a:effectLst/>
                <a:latin typeface="euclid_circular_a"/>
              </a:rPr>
              <a:t> position.</a:t>
            </a:r>
          </a:p>
          <a:p>
            <a:pPr algn="l">
              <a:buFont typeface="+mj-lt"/>
              <a:buAutoNum type="arabicPeriod"/>
            </a:pPr>
            <a:r>
              <a:rPr lang="en-US" b="0" i="0" dirty="0">
                <a:effectLst/>
                <a:latin typeface="euclid_circular_a"/>
              </a:rPr>
              <a:t>Add </a:t>
            </a:r>
            <a:r>
              <a:rPr lang="en-US" b="0" i="0" dirty="0">
                <a:effectLst/>
                <a:latin typeface="droid sans mono"/>
              </a:rPr>
              <a:t>m/2th</a:t>
            </a:r>
            <a:r>
              <a:rPr lang="en-US" b="0" i="0" dirty="0">
                <a:effectLst/>
                <a:latin typeface="euclid_circular_a"/>
              </a:rPr>
              <a:t> key to the parent node as well.</a:t>
            </a:r>
          </a:p>
          <a:p>
            <a:pPr algn="l">
              <a:buFont typeface="+mj-lt"/>
              <a:buAutoNum type="arabicPeriod"/>
            </a:pPr>
            <a:r>
              <a:rPr lang="en-US" b="0" i="0" dirty="0">
                <a:effectLst/>
                <a:latin typeface="euclid_circular_a"/>
              </a:rPr>
              <a:t>If the parent node is already full, follow steps 2 to 3.</a:t>
            </a:r>
          </a:p>
          <a:p>
            <a:endParaRPr lang="en-IN" dirty="0"/>
          </a:p>
        </p:txBody>
      </p:sp>
    </p:spTree>
    <p:extLst>
      <p:ext uri="{BB962C8B-B14F-4D97-AF65-F5344CB8AC3E}">
        <p14:creationId xmlns:p14="http://schemas.microsoft.com/office/powerpoint/2010/main" val="4162752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9DE48B-57C4-4356-AE64-A56298BF7BBB}"/>
              </a:ext>
            </a:extLst>
          </p:cNvPr>
          <p:cNvSpPr>
            <a:spLocks noChangeArrowheads="1"/>
          </p:cNvSpPr>
          <p:nvPr/>
        </p:nvSpPr>
        <p:spPr bwMode="auto">
          <a:xfrm>
            <a:off x="2428240" y="1480704"/>
            <a:ext cx="65" cy="55394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descr="Insert 5">
            <a:extLst>
              <a:ext uri="{FF2B5EF4-FFF2-40B4-BE49-F238E27FC236}">
                <a16:creationId xmlns:a16="http://schemas.microsoft.com/office/drawing/2014/main" id="{770B6F75-B46D-420D-A746-FDCAB468F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83" y="287134"/>
            <a:ext cx="1747519" cy="1747519"/>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Insert 15">
            <a:extLst>
              <a:ext uri="{FF2B5EF4-FFF2-40B4-BE49-F238E27FC236}">
                <a16:creationId xmlns:a16="http://schemas.microsoft.com/office/drawing/2014/main" id="{CE5398C7-BB17-4FE5-908D-C2019844A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377505"/>
            <a:ext cx="2429228" cy="1657148"/>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Insert 25">
            <a:extLst>
              <a:ext uri="{FF2B5EF4-FFF2-40B4-BE49-F238E27FC236}">
                <a16:creationId xmlns:a16="http://schemas.microsoft.com/office/drawing/2014/main" id="{5D5CE085-CEEB-4729-A685-383E6DE82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213610"/>
            <a:ext cx="12192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99E6A3-B41C-48AD-BEEE-D844DE6E725D}"/>
              </a:ext>
            </a:extLst>
          </p:cNvPr>
          <p:cNvSpPr txBox="1"/>
          <p:nvPr/>
        </p:nvSpPr>
        <p:spPr>
          <a:xfrm>
            <a:off x="2385656" y="1798100"/>
            <a:ext cx="1340463" cy="369332"/>
          </a:xfrm>
          <a:prstGeom prst="rect">
            <a:avLst/>
          </a:prstGeom>
          <a:noFill/>
        </p:spPr>
        <p:txBody>
          <a:bodyPr wrap="square" rtlCol="0">
            <a:spAutoFit/>
          </a:bodyPr>
          <a:lstStyle/>
          <a:p>
            <a:r>
              <a:rPr lang="en-US" dirty="0"/>
              <a:t>INSERT 5</a:t>
            </a:r>
            <a:endParaRPr lang="en-IN" dirty="0"/>
          </a:p>
        </p:txBody>
      </p:sp>
      <p:sp>
        <p:nvSpPr>
          <p:cNvPr id="4" name="TextBox 3">
            <a:extLst>
              <a:ext uri="{FF2B5EF4-FFF2-40B4-BE49-F238E27FC236}">
                <a16:creationId xmlns:a16="http://schemas.microsoft.com/office/drawing/2014/main" id="{B90735F7-00DC-4355-BCA8-273CEB8EFDE1}"/>
              </a:ext>
            </a:extLst>
          </p:cNvPr>
          <p:cNvSpPr txBox="1"/>
          <p:nvPr/>
        </p:nvSpPr>
        <p:spPr>
          <a:xfrm>
            <a:off x="5803036" y="1751921"/>
            <a:ext cx="1512163" cy="369332"/>
          </a:xfrm>
          <a:prstGeom prst="rect">
            <a:avLst/>
          </a:prstGeom>
          <a:noFill/>
        </p:spPr>
        <p:txBody>
          <a:bodyPr wrap="square" rtlCol="0">
            <a:spAutoFit/>
          </a:bodyPr>
          <a:lstStyle/>
          <a:p>
            <a:r>
              <a:rPr lang="en-US" dirty="0"/>
              <a:t>INSERT 15</a:t>
            </a:r>
            <a:endParaRPr lang="en-IN" dirty="0"/>
          </a:p>
        </p:txBody>
      </p:sp>
      <p:sp>
        <p:nvSpPr>
          <p:cNvPr id="5" name="TextBox 4">
            <a:extLst>
              <a:ext uri="{FF2B5EF4-FFF2-40B4-BE49-F238E27FC236}">
                <a16:creationId xmlns:a16="http://schemas.microsoft.com/office/drawing/2014/main" id="{C87C66B1-514F-4277-A92E-AA8BCE836DF9}"/>
              </a:ext>
            </a:extLst>
          </p:cNvPr>
          <p:cNvSpPr txBox="1"/>
          <p:nvPr/>
        </p:nvSpPr>
        <p:spPr>
          <a:xfrm>
            <a:off x="798990" y="4969510"/>
            <a:ext cx="1837678" cy="369332"/>
          </a:xfrm>
          <a:prstGeom prst="rect">
            <a:avLst/>
          </a:prstGeom>
          <a:noFill/>
        </p:spPr>
        <p:txBody>
          <a:bodyPr wrap="square" rtlCol="0">
            <a:spAutoFit/>
          </a:bodyPr>
          <a:lstStyle/>
          <a:p>
            <a:r>
              <a:rPr lang="en-US" dirty="0"/>
              <a:t>INSERT 25</a:t>
            </a:r>
            <a:endParaRPr lang="en-IN" dirty="0"/>
          </a:p>
        </p:txBody>
      </p:sp>
    </p:spTree>
    <p:extLst>
      <p:ext uri="{BB962C8B-B14F-4D97-AF65-F5344CB8AC3E}">
        <p14:creationId xmlns:p14="http://schemas.microsoft.com/office/powerpoint/2010/main" val="2766192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sert 35">
            <a:extLst>
              <a:ext uri="{FF2B5EF4-FFF2-40B4-BE49-F238E27FC236}">
                <a16:creationId xmlns:a16="http://schemas.microsoft.com/office/drawing/2014/main" id="{F92F512C-D801-46CB-89E9-5B8CD72C9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717040"/>
            <a:ext cx="12192000" cy="2589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8A503E-E7AE-49E0-9D5C-774EEEBDEFB4}"/>
              </a:ext>
            </a:extLst>
          </p:cNvPr>
          <p:cNvSpPr txBox="1"/>
          <p:nvPr/>
        </p:nvSpPr>
        <p:spPr>
          <a:xfrm>
            <a:off x="1065320" y="4306253"/>
            <a:ext cx="2272684" cy="369332"/>
          </a:xfrm>
          <a:prstGeom prst="rect">
            <a:avLst/>
          </a:prstGeom>
          <a:noFill/>
        </p:spPr>
        <p:txBody>
          <a:bodyPr wrap="square" rtlCol="0">
            <a:spAutoFit/>
          </a:bodyPr>
          <a:lstStyle/>
          <a:p>
            <a:r>
              <a:rPr lang="en-US" dirty="0"/>
              <a:t>INSERT 35</a:t>
            </a:r>
            <a:endParaRPr lang="en-IN" dirty="0"/>
          </a:p>
        </p:txBody>
      </p:sp>
    </p:spTree>
    <p:extLst>
      <p:ext uri="{BB962C8B-B14F-4D97-AF65-F5344CB8AC3E}">
        <p14:creationId xmlns:p14="http://schemas.microsoft.com/office/powerpoint/2010/main" val="4017132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sert 45">
            <a:extLst>
              <a:ext uri="{FF2B5EF4-FFF2-40B4-BE49-F238E27FC236}">
                <a16:creationId xmlns:a16="http://schemas.microsoft.com/office/drawing/2014/main" id="{7C70ECFC-F5BC-4EB6-9BE2-A0A2B57AB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0"/>
            <a:ext cx="7739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A9A63F-6454-4106-BFE0-71D17FA2976E}"/>
              </a:ext>
            </a:extLst>
          </p:cNvPr>
          <p:cNvSpPr txBox="1"/>
          <p:nvPr/>
        </p:nvSpPr>
        <p:spPr>
          <a:xfrm>
            <a:off x="2689934" y="1722268"/>
            <a:ext cx="1695635" cy="369332"/>
          </a:xfrm>
          <a:prstGeom prst="rect">
            <a:avLst/>
          </a:prstGeom>
          <a:noFill/>
        </p:spPr>
        <p:txBody>
          <a:bodyPr wrap="square" rtlCol="0">
            <a:spAutoFit/>
          </a:bodyPr>
          <a:lstStyle/>
          <a:p>
            <a:r>
              <a:rPr lang="en-US" dirty="0"/>
              <a:t>INSERT 45</a:t>
            </a:r>
            <a:endParaRPr lang="en-IN" dirty="0"/>
          </a:p>
        </p:txBody>
      </p:sp>
    </p:spTree>
    <p:extLst>
      <p:ext uri="{BB962C8B-B14F-4D97-AF65-F5344CB8AC3E}">
        <p14:creationId xmlns:p14="http://schemas.microsoft.com/office/powerpoint/2010/main" val="1363185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65DC5A-6328-4BBD-A08F-DE2D39773B11}"/>
              </a:ext>
            </a:extLst>
          </p:cNvPr>
          <p:cNvSpPr txBox="1"/>
          <p:nvPr/>
        </p:nvSpPr>
        <p:spPr>
          <a:xfrm>
            <a:off x="2103120" y="599440"/>
            <a:ext cx="7569200" cy="5139869"/>
          </a:xfrm>
          <a:prstGeom prst="rect">
            <a:avLst/>
          </a:prstGeom>
          <a:noFill/>
        </p:spPr>
        <p:txBody>
          <a:bodyPr wrap="square" rtlCol="0">
            <a:spAutoFit/>
          </a:bodyPr>
          <a:lstStyle/>
          <a:p>
            <a:r>
              <a:rPr lang="en-US" sz="4000" b="1" i="0" dirty="0">
                <a:solidFill>
                  <a:srgbClr val="25265E"/>
                </a:solidFill>
                <a:effectLst/>
                <a:latin typeface="euclid_circular_a"/>
              </a:rPr>
              <a:t>Deletion from a B+ Tree</a:t>
            </a:r>
          </a:p>
          <a:p>
            <a:endParaRPr lang="en-IN" sz="2800" dirty="0"/>
          </a:p>
          <a:p>
            <a:pPr algn="l"/>
            <a:r>
              <a:rPr lang="en-US" sz="2800" b="0" i="0" dirty="0">
                <a:effectLst/>
                <a:latin typeface="euclid_circular_a"/>
              </a:rPr>
              <a:t>Deleting an element on a B+ tree consists of three main events: </a:t>
            </a:r>
            <a:r>
              <a:rPr lang="en-US" sz="2800" b="1" i="0" dirty="0">
                <a:effectLst/>
                <a:latin typeface="euclid_circular_a"/>
              </a:rPr>
              <a:t>searching</a:t>
            </a:r>
            <a:r>
              <a:rPr lang="en-US" sz="2800" b="0" i="0" dirty="0">
                <a:effectLst/>
                <a:latin typeface="euclid_circular_a"/>
              </a:rPr>
              <a:t> the node where the key to be deleted exists, deleting the key and balancing the tree if required.</a:t>
            </a:r>
          </a:p>
          <a:p>
            <a:pPr algn="l"/>
            <a:endParaRPr lang="en-US" sz="2800" dirty="0">
              <a:latin typeface="euclid_circular_a"/>
            </a:endParaRPr>
          </a:p>
          <a:p>
            <a:pPr algn="l"/>
            <a:r>
              <a:rPr lang="en-US" sz="2800" b="1" i="0" dirty="0">
                <a:effectLst/>
                <a:latin typeface="euclid_circular_a"/>
              </a:rPr>
              <a:t>Underflow</a:t>
            </a:r>
            <a:r>
              <a:rPr lang="en-US" sz="2800" b="0" i="0" dirty="0">
                <a:effectLst/>
                <a:latin typeface="euclid_circular_a"/>
              </a:rPr>
              <a:t> is a situation when there is less number of keys in a node than the minimum number of keys it should hold.</a:t>
            </a:r>
          </a:p>
          <a:p>
            <a:br>
              <a:rPr lang="en-US" dirty="0"/>
            </a:br>
            <a:endParaRPr lang="en-IN" dirty="0"/>
          </a:p>
        </p:txBody>
      </p:sp>
    </p:spTree>
    <p:extLst>
      <p:ext uri="{BB962C8B-B14F-4D97-AF65-F5344CB8AC3E}">
        <p14:creationId xmlns:p14="http://schemas.microsoft.com/office/powerpoint/2010/main" val="1458602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92F19F-9AF9-4CE2-9E53-01C1A3587425}"/>
              </a:ext>
            </a:extLst>
          </p:cNvPr>
          <p:cNvSpPr txBox="1"/>
          <p:nvPr/>
        </p:nvSpPr>
        <p:spPr>
          <a:xfrm>
            <a:off x="1513840" y="175518"/>
            <a:ext cx="10007600" cy="1477328"/>
          </a:xfrm>
          <a:prstGeom prst="rect">
            <a:avLst/>
          </a:prstGeom>
          <a:noFill/>
        </p:spPr>
        <p:txBody>
          <a:bodyPr wrap="square" rtlCol="0">
            <a:spAutoFit/>
          </a:bodyPr>
          <a:lstStyle/>
          <a:p>
            <a:r>
              <a:rPr lang="en-IN" b="1" i="0" dirty="0">
                <a:solidFill>
                  <a:srgbClr val="25265E"/>
                </a:solidFill>
                <a:effectLst/>
                <a:latin typeface="euclid_circular_a"/>
              </a:rPr>
              <a:t>Deletion Operation</a:t>
            </a:r>
          </a:p>
          <a:p>
            <a:endParaRPr lang="en-IN" dirty="0"/>
          </a:p>
          <a:p>
            <a:r>
              <a:rPr lang="en-US" dirty="0">
                <a:effectLst/>
              </a:rPr>
              <a:t>While deleting a key, we have to take care of the keys present in the internal nodes (i.e. indexes) as well because the values are redundant in a B+ tree. Search the key to be deleted then follow the following steps.</a:t>
            </a:r>
          </a:p>
        </p:txBody>
      </p:sp>
      <p:pic>
        <p:nvPicPr>
          <p:cNvPr id="11266" name="Picture 2" descr="Delete a key from a B+tree">
            <a:extLst>
              <a:ext uri="{FF2B5EF4-FFF2-40B4-BE49-F238E27FC236}">
                <a16:creationId xmlns:a16="http://schemas.microsoft.com/office/drawing/2014/main" id="{740EF206-7F25-4B01-ABC9-68689A46A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965" y="1652846"/>
            <a:ext cx="6320790" cy="52051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FB6C8-BC72-4CDD-A3E8-0B1FA6547519}"/>
              </a:ext>
            </a:extLst>
          </p:cNvPr>
          <p:cNvSpPr txBox="1"/>
          <p:nvPr/>
        </p:nvSpPr>
        <p:spPr>
          <a:xfrm>
            <a:off x="8249920" y="2235200"/>
            <a:ext cx="3535680" cy="2862322"/>
          </a:xfrm>
          <a:prstGeom prst="rect">
            <a:avLst/>
          </a:prstGeom>
          <a:noFill/>
        </p:spPr>
        <p:txBody>
          <a:bodyPr wrap="square" rtlCol="0">
            <a:spAutoFit/>
          </a:bodyPr>
          <a:lstStyle/>
          <a:p>
            <a:r>
              <a:rPr lang="en-US" b="1" dirty="0">
                <a:solidFill>
                  <a:srgbClr val="25265E"/>
                </a:solidFill>
                <a:effectLst/>
                <a:latin typeface="euclid_circular_a"/>
              </a:rPr>
              <a:t>Case I:</a:t>
            </a:r>
          </a:p>
          <a:p>
            <a:endParaRPr lang="en-US" b="1" dirty="0">
              <a:solidFill>
                <a:srgbClr val="25265E"/>
              </a:solidFill>
              <a:effectLst/>
              <a:latin typeface="euclid_circular_a"/>
            </a:endParaRPr>
          </a:p>
          <a:p>
            <a:r>
              <a:rPr lang="en-US" dirty="0">
                <a:effectLst/>
              </a:rPr>
              <a:t>The key to be deleted is present only at the leaf node not in the indexes (or internal nodes). There are two cases for it:</a:t>
            </a:r>
          </a:p>
          <a:p>
            <a:r>
              <a:rPr lang="en-US" b="0" i="0" dirty="0">
                <a:effectLst/>
                <a:latin typeface="euclid_circular_a"/>
              </a:rPr>
              <a:t>There is more than the minimum number of keys in the node. Simply delete the key.</a:t>
            </a:r>
            <a:endParaRPr lang="en-IN" dirty="0"/>
          </a:p>
        </p:txBody>
      </p:sp>
    </p:spTree>
    <p:extLst>
      <p:ext uri="{BB962C8B-B14F-4D97-AF65-F5344CB8AC3E}">
        <p14:creationId xmlns:p14="http://schemas.microsoft.com/office/powerpoint/2010/main" val="62452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2C34-1AEB-4D40-85C0-99E812B64B71}"/>
              </a:ext>
            </a:extLst>
          </p:cNvPr>
          <p:cNvSpPr>
            <a:spLocks noGrp="1"/>
          </p:cNvSpPr>
          <p:nvPr>
            <p:ph type="title"/>
          </p:nvPr>
        </p:nvSpPr>
        <p:spPr/>
        <p:txBody>
          <a:bodyPr>
            <a:normAutofit fontScale="90000"/>
          </a:bodyPr>
          <a:lstStyle/>
          <a:p>
            <a:r>
              <a:rPr lang="en-IN" b="1" i="0" dirty="0">
                <a:solidFill>
                  <a:srgbClr val="25265E"/>
                </a:solidFill>
                <a:effectLst/>
                <a:latin typeface="euclid_circular_a"/>
              </a:rPr>
              <a:t>Tree Traversal - </a:t>
            </a:r>
            <a:r>
              <a:rPr lang="en-IN" b="1" i="0" dirty="0" err="1">
                <a:solidFill>
                  <a:srgbClr val="25265E"/>
                </a:solidFill>
                <a:effectLst/>
                <a:latin typeface="euclid_circular_a"/>
              </a:rPr>
              <a:t>inorder</a:t>
            </a:r>
            <a:r>
              <a:rPr lang="en-IN" b="1" i="0" dirty="0">
                <a:solidFill>
                  <a:srgbClr val="25265E"/>
                </a:solidFill>
                <a:effectLst/>
                <a:latin typeface="euclid_circular_a"/>
              </a:rPr>
              <a:t>, </a:t>
            </a:r>
            <a:r>
              <a:rPr lang="en-IN" b="1" i="0" dirty="0" err="1">
                <a:solidFill>
                  <a:srgbClr val="25265E"/>
                </a:solidFill>
                <a:effectLst/>
                <a:latin typeface="euclid_circular_a"/>
              </a:rPr>
              <a:t>preorder</a:t>
            </a:r>
            <a:r>
              <a:rPr lang="en-IN" b="1" i="0" dirty="0">
                <a:solidFill>
                  <a:srgbClr val="25265E"/>
                </a:solidFill>
                <a:effectLst/>
                <a:latin typeface="euclid_circular_a"/>
              </a:rPr>
              <a:t> and </a:t>
            </a:r>
            <a:r>
              <a:rPr lang="en-IN" b="1" i="0" dirty="0" err="1">
                <a:solidFill>
                  <a:srgbClr val="25265E"/>
                </a:solidFill>
                <a:effectLst/>
                <a:latin typeface="euclid_circular_a"/>
              </a:rPr>
              <a:t>postorder</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EAE699EC-0808-4E56-9248-29A98284C4F1}"/>
              </a:ext>
            </a:extLst>
          </p:cNvPr>
          <p:cNvSpPr>
            <a:spLocks noGrp="1"/>
          </p:cNvSpPr>
          <p:nvPr>
            <p:ph idx="1"/>
          </p:nvPr>
        </p:nvSpPr>
        <p:spPr>
          <a:xfrm>
            <a:off x="2589212" y="1514475"/>
            <a:ext cx="8915400" cy="5343526"/>
          </a:xfrm>
        </p:spPr>
        <p:txBody>
          <a:bodyPr>
            <a:normAutofit/>
          </a:bodyPr>
          <a:lstStyle/>
          <a:p>
            <a:pPr algn="l"/>
            <a:r>
              <a:rPr lang="en-US" b="0" i="0" dirty="0">
                <a:effectLst/>
                <a:latin typeface="euclid_circular_a"/>
              </a:rPr>
              <a:t>Traversing a tree means visiting every node in the tree. You might, for instance, want to add all the values in the tree or find the largest one. For all these operations, you will need to visit each node of the tree.</a:t>
            </a:r>
          </a:p>
          <a:p>
            <a:pPr algn="l"/>
            <a:r>
              <a:rPr lang="en-US" b="0" i="0" dirty="0">
                <a:effectLst/>
                <a:latin typeface="euclid_circular_a"/>
              </a:rPr>
              <a:t>Linear data structures like arrays, </a:t>
            </a:r>
            <a:r>
              <a:rPr lang="en-US" b="0" i="0" u="none" strike="noStrike" dirty="0">
                <a:solidFill>
                  <a:srgbClr val="0556F3"/>
                </a:solidFill>
                <a:effectLst/>
                <a:latin typeface="euclid_circular_a"/>
                <a:hlinkClick r:id="rId2"/>
              </a:rPr>
              <a:t>stacks</a:t>
            </a:r>
            <a:r>
              <a:rPr lang="en-US" b="0" i="0" dirty="0">
                <a:effectLst/>
                <a:latin typeface="euclid_circular_a"/>
              </a:rPr>
              <a:t>, </a:t>
            </a:r>
            <a:r>
              <a:rPr lang="en-US" b="0" i="0" u="none" strike="noStrike" dirty="0">
                <a:solidFill>
                  <a:srgbClr val="0556F3"/>
                </a:solidFill>
                <a:effectLst/>
                <a:latin typeface="euclid_circular_a"/>
                <a:hlinkClick r:id="rId3"/>
              </a:rPr>
              <a:t>queues</a:t>
            </a:r>
            <a:r>
              <a:rPr lang="en-US" b="0" i="0" dirty="0">
                <a:effectLst/>
                <a:latin typeface="euclid_circular_a"/>
              </a:rPr>
              <a:t>, and </a:t>
            </a:r>
            <a:r>
              <a:rPr lang="en-US" b="0" i="0" u="none" strike="noStrike" dirty="0">
                <a:solidFill>
                  <a:srgbClr val="0556F3"/>
                </a:solidFill>
                <a:effectLst/>
                <a:latin typeface="euclid_circular_a"/>
                <a:hlinkClick r:id="rId4"/>
              </a:rPr>
              <a:t>linked list</a:t>
            </a:r>
            <a:r>
              <a:rPr lang="en-US" b="0" i="0" dirty="0">
                <a:effectLst/>
                <a:latin typeface="euclid_circular_a"/>
              </a:rPr>
              <a:t> have only one way to read the data. But a hierarchical data structure like a </a:t>
            </a:r>
            <a:r>
              <a:rPr lang="en-US" b="0" i="0" u="none" strike="noStrike" dirty="0">
                <a:solidFill>
                  <a:srgbClr val="0556F3"/>
                </a:solidFill>
                <a:effectLst/>
                <a:latin typeface="euclid_circular_a"/>
                <a:hlinkClick r:id="rId5"/>
              </a:rPr>
              <a:t>tree</a:t>
            </a:r>
            <a:r>
              <a:rPr lang="en-US" b="0" i="0" dirty="0">
                <a:effectLst/>
                <a:latin typeface="euclid_circular_a"/>
              </a:rPr>
              <a:t> can be traversed in different ways.</a:t>
            </a:r>
          </a:p>
          <a:p>
            <a:pPr algn="l"/>
            <a:r>
              <a:rPr lang="en-US" dirty="0">
                <a:latin typeface="euclid_circular_a"/>
              </a:rPr>
              <a:t>E</a:t>
            </a:r>
            <a:r>
              <a:rPr lang="en-US" b="0" i="0" dirty="0">
                <a:effectLst/>
                <a:latin typeface="euclid_circular_a"/>
              </a:rPr>
              <a:t>very tree is a combination of</a:t>
            </a:r>
          </a:p>
          <a:p>
            <a:pPr algn="l">
              <a:buFont typeface="Arial" panose="020B0604020202020204" pitchFamily="34" charset="0"/>
              <a:buChar char="•"/>
            </a:pPr>
            <a:r>
              <a:rPr lang="en-US" b="0" i="0" dirty="0">
                <a:effectLst/>
                <a:latin typeface="euclid_circular_a"/>
              </a:rPr>
              <a:t>A node carrying data</a:t>
            </a:r>
          </a:p>
          <a:p>
            <a:pPr algn="l">
              <a:buFont typeface="Arial" panose="020B0604020202020204" pitchFamily="34" charset="0"/>
              <a:buChar char="•"/>
            </a:pPr>
            <a:r>
              <a:rPr lang="en-US" b="0" i="0" dirty="0">
                <a:effectLst/>
                <a:latin typeface="euclid_circular_a"/>
              </a:rPr>
              <a:t>Two subtrees</a:t>
            </a:r>
            <a:endParaRPr lang="en-US" dirty="0">
              <a:latin typeface="euclid_circular_a"/>
            </a:endParaRPr>
          </a:p>
          <a:p>
            <a:pPr algn="l"/>
            <a:r>
              <a:rPr lang="en-US" b="0" i="0" dirty="0">
                <a:effectLst/>
                <a:latin typeface="euclid_circular_a"/>
              </a:rPr>
              <a:t>Remember that our goal is to visit each node, so we need </a:t>
            </a:r>
            <a:r>
              <a:rPr lang="en-US" b="0" i="0" dirty="0" err="1">
                <a:effectLst/>
                <a:latin typeface="euclid_circular_a"/>
              </a:rPr>
              <a:t>tovisit</a:t>
            </a:r>
            <a:r>
              <a:rPr lang="en-US" b="0" i="0" dirty="0">
                <a:effectLst/>
                <a:latin typeface="euclid_circular_a"/>
              </a:rPr>
              <a:t> all the nodes in the subtree, visit the root node and visit all the nodes in the right subtree as </a:t>
            </a:r>
            <a:r>
              <a:rPr lang="en-US" b="0" i="0" dirty="0" err="1">
                <a:effectLst/>
                <a:latin typeface="euclid_circular_a"/>
              </a:rPr>
              <a:t>well.Depending</a:t>
            </a:r>
            <a:r>
              <a:rPr lang="en-US" b="0" i="0" dirty="0">
                <a:effectLst/>
                <a:latin typeface="euclid_circular_a"/>
              </a:rPr>
              <a:t> on the order in which we do </a:t>
            </a:r>
            <a:r>
              <a:rPr lang="en-US" b="0" i="0" dirty="0" err="1">
                <a:effectLst/>
                <a:latin typeface="euclid_circular_a"/>
              </a:rPr>
              <a:t>this,there</a:t>
            </a:r>
            <a:r>
              <a:rPr lang="en-US" b="0" i="0" dirty="0">
                <a:effectLst/>
                <a:latin typeface="euclid_circular_a"/>
              </a:rPr>
              <a:t> can be three types of traversal.</a:t>
            </a:r>
          </a:p>
          <a:p>
            <a:endParaRPr lang="en-IN" dirty="0"/>
          </a:p>
        </p:txBody>
      </p:sp>
    </p:spTree>
    <p:extLst>
      <p:ext uri="{BB962C8B-B14F-4D97-AF65-F5344CB8AC3E}">
        <p14:creationId xmlns:p14="http://schemas.microsoft.com/office/powerpoint/2010/main" val="649099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3C4C4-72AA-47E3-8BC4-EFDA0B5C69D4}"/>
              </a:ext>
            </a:extLst>
          </p:cNvPr>
          <p:cNvSpPr>
            <a:spLocks noChangeArrowheads="1"/>
          </p:cNvSpPr>
          <p:nvPr/>
        </p:nvSpPr>
        <p:spPr bwMode="auto">
          <a:xfrm>
            <a:off x="0" y="-3431708"/>
            <a:ext cx="1683474"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2200" b="0" i="0" u="none" strike="noStrike" cap="none" normalizeH="0" baseline="0" dirty="0">
                <a:ln>
                  <a:noFill/>
                </a:ln>
                <a:solidFill>
                  <a:schemeClr val="tx1"/>
                </a:solidFill>
                <a:effectLst/>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Delete a key from a B+tree">
            <a:extLst>
              <a:ext uri="{FF2B5EF4-FFF2-40B4-BE49-F238E27FC236}">
                <a16:creationId xmlns:a16="http://schemas.microsoft.com/office/drawing/2014/main" id="{FC0CBC35-38DC-468A-B435-57FFFE0A9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778" y="152400"/>
            <a:ext cx="4724400" cy="670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24CE3C-5214-46FF-85ED-CF9539E291B4}"/>
              </a:ext>
            </a:extLst>
          </p:cNvPr>
          <p:cNvSpPr txBox="1"/>
          <p:nvPr/>
        </p:nvSpPr>
        <p:spPr>
          <a:xfrm>
            <a:off x="7378382" y="2551837"/>
            <a:ext cx="3545840" cy="1754326"/>
          </a:xfrm>
          <a:prstGeom prst="rect">
            <a:avLst/>
          </a:prstGeom>
          <a:noFill/>
        </p:spPr>
        <p:txBody>
          <a:bodyPr wrap="square" rtlCol="0">
            <a:spAutoFit/>
          </a:bodyPr>
          <a:lstStyle/>
          <a:p>
            <a:r>
              <a:rPr lang="en-US" b="0" i="0" dirty="0">
                <a:effectLst/>
                <a:latin typeface="euclid_circular_a"/>
              </a:rPr>
              <a:t>There is an exact minimum number of keys in the node. Delete the key and borrow a key from the immediate sibling. Add the median key of the sibling node to the parent.</a:t>
            </a:r>
            <a:endParaRPr lang="en-IN" dirty="0"/>
          </a:p>
        </p:txBody>
      </p:sp>
    </p:spTree>
    <p:extLst>
      <p:ext uri="{BB962C8B-B14F-4D97-AF65-F5344CB8AC3E}">
        <p14:creationId xmlns:p14="http://schemas.microsoft.com/office/powerpoint/2010/main" val="1775043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elete a key from a B+tree">
            <a:extLst>
              <a:ext uri="{FF2B5EF4-FFF2-40B4-BE49-F238E27FC236}">
                <a16:creationId xmlns:a16="http://schemas.microsoft.com/office/drawing/2014/main" id="{AE8AA396-51D6-4322-9A9F-2A63CE721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073" y="-71022"/>
            <a:ext cx="43640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B2BFCA-2690-4E7F-944D-BBDC180FB9A0}"/>
              </a:ext>
            </a:extLst>
          </p:cNvPr>
          <p:cNvSpPr txBox="1"/>
          <p:nvPr/>
        </p:nvSpPr>
        <p:spPr>
          <a:xfrm>
            <a:off x="6480698" y="1420427"/>
            <a:ext cx="4873841" cy="3693319"/>
          </a:xfrm>
          <a:prstGeom prst="rect">
            <a:avLst/>
          </a:prstGeom>
          <a:noFill/>
        </p:spPr>
        <p:txBody>
          <a:bodyPr wrap="square" rtlCol="0">
            <a:spAutoFit/>
          </a:bodyPr>
          <a:lstStyle/>
          <a:p>
            <a:pPr algn="l"/>
            <a:r>
              <a:rPr lang="en-US" b="1" i="0" dirty="0">
                <a:solidFill>
                  <a:srgbClr val="25265E"/>
                </a:solidFill>
                <a:effectLst/>
                <a:latin typeface="euclid_circular_a"/>
              </a:rPr>
              <a:t>Case II</a:t>
            </a:r>
          </a:p>
          <a:p>
            <a:pPr algn="l"/>
            <a:r>
              <a:rPr lang="en-US" b="0" i="0" dirty="0">
                <a:effectLst/>
                <a:latin typeface="euclid_circular_a"/>
              </a:rPr>
              <a:t>The key to be deleted is present in the internal nodes as well. Then we have to remove them from the internal nodes as well. There are the following cases for this situation.</a:t>
            </a:r>
          </a:p>
          <a:p>
            <a:pPr algn="l"/>
            <a:endParaRPr lang="en-US" b="0" i="0" dirty="0">
              <a:effectLst/>
              <a:latin typeface="euclid_circular_a"/>
            </a:endParaRPr>
          </a:p>
          <a:p>
            <a:pPr algn="l">
              <a:buFont typeface="+mj-lt"/>
              <a:buAutoNum type="arabicPeriod"/>
            </a:pPr>
            <a:r>
              <a:rPr lang="en-US" b="0" i="0" dirty="0">
                <a:effectLst/>
                <a:latin typeface="euclid_circular_a"/>
              </a:rPr>
              <a:t>If there is more than the minimum number of keys in the node, simply delete the key from the leaf node and delete the key from the internal node as well.</a:t>
            </a:r>
            <a:br>
              <a:rPr lang="en-US" b="0" i="0" dirty="0">
                <a:effectLst/>
                <a:latin typeface="euclid_circular_a"/>
              </a:rPr>
            </a:br>
            <a:r>
              <a:rPr lang="en-US" b="0" i="0" dirty="0">
                <a:effectLst/>
                <a:latin typeface="euclid_circular_a"/>
              </a:rPr>
              <a:t>Fill the empty space in the internal node with the </a:t>
            </a:r>
            <a:r>
              <a:rPr lang="en-US" b="0" i="0" dirty="0" err="1">
                <a:effectLst/>
                <a:latin typeface="euclid_circular_a"/>
              </a:rPr>
              <a:t>inorder</a:t>
            </a:r>
            <a:r>
              <a:rPr lang="en-US" b="0" i="0" dirty="0">
                <a:effectLst/>
                <a:latin typeface="euclid_circular_a"/>
              </a:rPr>
              <a:t> successor.</a:t>
            </a:r>
          </a:p>
          <a:p>
            <a:endParaRPr lang="en-IN" dirty="0"/>
          </a:p>
        </p:txBody>
      </p:sp>
    </p:spTree>
    <p:extLst>
      <p:ext uri="{BB962C8B-B14F-4D97-AF65-F5344CB8AC3E}">
        <p14:creationId xmlns:p14="http://schemas.microsoft.com/office/powerpoint/2010/main" val="3141680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0AC23F-E353-48FD-8B25-91427CB10393}"/>
              </a:ext>
            </a:extLst>
          </p:cNvPr>
          <p:cNvSpPr txBox="1"/>
          <p:nvPr/>
        </p:nvSpPr>
        <p:spPr>
          <a:xfrm>
            <a:off x="7537141" y="1677879"/>
            <a:ext cx="2663301" cy="2862322"/>
          </a:xfrm>
          <a:prstGeom prst="rect">
            <a:avLst/>
          </a:prstGeom>
          <a:noFill/>
        </p:spPr>
        <p:txBody>
          <a:bodyPr wrap="square" rtlCol="0">
            <a:spAutoFit/>
          </a:bodyPr>
          <a:lstStyle/>
          <a:p>
            <a:r>
              <a:rPr lang="en-US" b="0" i="0" dirty="0">
                <a:effectLst/>
                <a:latin typeface="euclid_circular_a"/>
              </a:rPr>
              <a:t>If there is an exact minimum number of keys in the node, then delete the key and borrow a key from its immediate sibling (through the parent).</a:t>
            </a:r>
            <a:br>
              <a:rPr lang="en-US" dirty="0"/>
            </a:br>
            <a:r>
              <a:rPr lang="en-US" b="0" i="0" dirty="0">
                <a:effectLst/>
                <a:latin typeface="euclid_circular_a"/>
              </a:rPr>
              <a:t>Fill the empty space created in the index (internal node) with the borrowed key.</a:t>
            </a:r>
            <a:endParaRPr lang="en-IN" dirty="0"/>
          </a:p>
        </p:txBody>
      </p:sp>
      <p:pic>
        <p:nvPicPr>
          <p:cNvPr id="14338" name="Picture 2" descr="Delete a key from a B+tree">
            <a:extLst>
              <a:ext uri="{FF2B5EF4-FFF2-40B4-BE49-F238E27FC236}">
                <a16:creationId xmlns:a16="http://schemas.microsoft.com/office/drawing/2014/main" id="{D89AFF51-77F3-47BA-B1ED-8A78AC4C8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712" y="-79898"/>
            <a:ext cx="3984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7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elete a key from a B+tree">
            <a:extLst>
              <a:ext uri="{FF2B5EF4-FFF2-40B4-BE49-F238E27FC236}">
                <a16:creationId xmlns:a16="http://schemas.microsoft.com/office/drawing/2014/main" id="{4A2B24E7-7CBD-417B-B4F1-23054E7B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225" y="0"/>
            <a:ext cx="2886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F8AAED-F523-4118-8CA6-133908058D5D}"/>
              </a:ext>
            </a:extLst>
          </p:cNvPr>
          <p:cNvSpPr txBox="1"/>
          <p:nvPr/>
        </p:nvSpPr>
        <p:spPr>
          <a:xfrm>
            <a:off x="6960094" y="1997839"/>
            <a:ext cx="2805343" cy="2862322"/>
          </a:xfrm>
          <a:prstGeom prst="rect">
            <a:avLst/>
          </a:prstGeom>
          <a:noFill/>
        </p:spPr>
        <p:txBody>
          <a:bodyPr wrap="square" rtlCol="0">
            <a:spAutoFit/>
          </a:bodyPr>
          <a:lstStyle/>
          <a:p>
            <a:r>
              <a:rPr lang="en-US" b="0" i="0" dirty="0">
                <a:effectLst/>
                <a:latin typeface="euclid_circular_a"/>
              </a:rPr>
              <a:t>This case is similar to Case II(1) but here, empty space is generated above the immediate parent node.</a:t>
            </a:r>
            <a:br>
              <a:rPr lang="en-US" dirty="0"/>
            </a:br>
            <a:r>
              <a:rPr lang="en-US" b="0" i="0" dirty="0">
                <a:effectLst/>
                <a:latin typeface="euclid_circular_a"/>
              </a:rPr>
              <a:t>After deleting the key, merge the empty space with its sibling.</a:t>
            </a:r>
            <a:br>
              <a:rPr lang="en-US" dirty="0"/>
            </a:br>
            <a:r>
              <a:rPr lang="en-US" b="0" i="0" dirty="0">
                <a:effectLst/>
                <a:latin typeface="euclid_circular_a"/>
              </a:rPr>
              <a:t>Fill the empty space in the grandparent node with the </a:t>
            </a:r>
            <a:r>
              <a:rPr lang="en-US" b="0" i="0" dirty="0" err="1">
                <a:effectLst/>
                <a:latin typeface="euclid_circular_a"/>
              </a:rPr>
              <a:t>inorder</a:t>
            </a:r>
            <a:r>
              <a:rPr lang="en-US" b="0" i="0" dirty="0">
                <a:effectLst/>
                <a:latin typeface="euclid_circular_a"/>
              </a:rPr>
              <a:t> successor.</a:t>
            </a:r>
            <a:endParaRPr lang="en-IN" dirty="0"/>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72BFD811-C3F7-4AB3-A47F-94495A96AD0C}"/>
                  </a:ext>
                </a:extLst>
              </p14:cNvPr>
              <p14:cNvContentPartPr/>
              <p14:nvPr/>
            </p14:nvContentPartPr>
            <p14:xfrm>
              <a:off x="3850160" y="1868840"/>
              <a:ext cx="360" cy="360"/>
            </p14:xfrm>
          </p:contentPart>
        </mc:Choice>
        <mc:Fallback xmlns="">
          <p:pic>
            <p:nvPicPr>
              <p:cNvPr id="17" name="Ink 16">
                <a:extLst>
                  <a:ext uri="{FF2B5EF4-FFF2-40B4-BE49-F238E27FC236}">
                    <a16:creationId xmlns:a16="http://schemas.microsoft.com/office/drawing/2014/main" id="{72BFD811-C3F7-4AB3-A47F-94495A96AD0C}"/>
                  </a:ext>
                </a:extLst>
              </p:cNvPr>
              <p:cNvPicPr/>
              <p:nvPr/>
            </p:nvPicPr>
            <p:blipFill>
              <a:blip r:embed="rId4"/>
              <a:stretch>
                <a:fillRect/>
              </a:stretch>
            </p:blipFill>
            <p:spPr>
              <a:xfrm>
                <a:off x="3841160" y="1860200"/>
                <a:ext cx="18000" cy="18000"/>
              </a:xfrm>
              <a:prstGeom prst="rect">
                <a:avLst/>
              </a:prstGeom>
            </p:spPr>
          </p:pic>
        </mc:Fallback>
      </mc:AlternateContent>
    </p:spTree>
    <p:extLst>
      <p:ext uri="{BB962C8B-B14F-4D97-AF65-F5344CB8AC3E}">
        <p14:creationId xmlns:p14="http://schemas.microsoft.com/office/powerpoint/2010/main" val="884217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elete a key from a B+tree">
            <a:extLst>
              <a:ext uri="{FF2B5EF4-FFF2-40B4-BE49-F238E27FC236}">
                <a16:creationId xmlns:a16="http://schemas.microsoft.com/office/drawing/2014/main" id="{7F5A3BDE-AAB0-4907-B4BE-99324119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503" y="62144"/>
            <a:ext cx="2544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CDEEF4-2E64-409F-A7EA-845F433216DC}"/>
              </a:ext>
            </a:extLst>
          </p:cNvPr>
          <p:cNvSpPr txBox="1"/>
          <p:nvPr/>
        </p:nvSpPr>
        <p:spPr>
          <a:xfrm>
            <a:off x="6013535" y="0"/>
            <a:ext cx="3861787" cy="2862322"/>
          </a:xfrm>
          <a:prstGeom prst="rect">
            <a:avLst/>
          </a:prstGeom>
          <a:noFill/>
        </p:spPr>
        <p:txBody>
          <a:bodyPr wrap="square" rtlCol="0">
            <a:spAutoFit/>
          </a:bodyPr>
          <a:lstStyle/>
          <a:p>
            <a:r>
              <a:rPr lang="en-IN" sz="2000" b="1" i="0" dirty="0">
                <a:solidFill>
                  <a:srgbClr val="25265E"/>
                </a:solidFill>
                <a:effectLst/>
                <a:latin typeface="euclid_circular_a"/>
              </a:rPr>
              <a:t>Case III</a:t>
            </a:r>
          </a:p>
          <a:p>
            <a:endParaRPr lang="en-US" sz="2000" b="0" i="0" dirty="0">
              <a:effectLst/>
              <a:latin typeface="euclid_circular_a"/>
            </a:endParaRPr>
          </a:p>
          <a:p>
            <a:endParaRPr lang="en-US" sz="2000" dirty="0">
              <a:latin typeface="euclid_circular_a"/>
            </a:endParaRPr>
          </a:p>
          <a:p>
            <a:r>
              <a:rPr lang="en-US" sz="2000" b="0" i="0" dirty="0">
                <a:effectLst/>
                <a:latin typeface="euclid_circular_a"/>
              </a:rPr>
              <a:t>In this case, the height of the tree gets </a:t>
            </a:r>
            <a:r>
              <a:rPr lang="en-US" sz="2000" b="0" i="0" dirty="0" err="1">
                <a:effectLst/>
                <a:latin typeface="euclid_circular_a"/>
              </a:rPr>
              <a:t>shrinked</a:t>
            </a:r>
            <a:r>
              <a:rPr lang="en-US" sz="2000" b="0" i="0" dirty="0">
                <a:effectLst/>
                <a:latin typeface="euclid_circular_a"/>
              </a:rPr>
              <a:t> . It is a little complicated . Deleting 55 from the tree below leads to this condition. It can be understood in the illustrations below.</a:t>
            </a:r>
            <a:endParaRPr lang="en-IN" sz="2000" dirty="0"/>
          </a:p>
        </p:txBody>
      </p:sp>
    </p:spTree>
    <p:extLst>
      <p:ext uri="{BB962C8B-B14F-4D97-AF65-F5344CB8AC3E}">
        <p14:creationId xmlns:p14="http://schemas.microsoft.com/office/powerpoint/2010/main" val="535321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414D-1803-4D52-92F0-7CCB2E7C066A}"/>
              </a:ext>
            </a:extLst>
          </p:cNvPr>
          <p:cNvSpPr>
            <a:spLocks noGrp="1"/>
          </p:cNvSpPr>
          <p:nvPr>
            <p:ph type="title"/>
          </p:nvPr>
        </p:nvSpPr>
        <p:spPr>
          <a:xfrm>
            <a:off x="1580225" y="624110"/>
            <a:ext cx="9924387" cy="1280890"/>
          </a:xfrm>
        </p:spPr>
        <p:txBody>
          <a:bodyPr>
            <a:normAutofit/>
          </a:bodyPr>
          <a:lstStyle/>
          <a:p>
            <a:r>
              <a:rPr lang="en-US" sz="3600" b="1" i="0" dirty="0">
                <a:solidFill>
                  <a:srgbClr val="40424E"/>
                </a:solidFill>
                <a:effectLst/>
                <a:latin typeface="urw-din"/>
              </a:rPr>
              <a:t>Advantage </a:t>
            </a:r>
            <a:endParaRPr lang="en-US" sz="3600" dirty="0"/>
          </a:p>
        </p:txBody>
      </p:sp>
      <p:sp>
        <p:nvSpPr>
          <p:cNvPr id="3" name="Content Placeholder 2">
            <a:extLst>
              <a:ext uri="{FF2B5EF4-FFF2-40B4-BE49-F238E27FC236}">
                <a16:creationId xmlns:a16="http://schemas.microsoft.com/office/drawing/2014/main" id="{F076766F-EE37-4578-A934-0A82D384C657}"/>
              </a:ext>
            </a:extLst>
          </p:cNvPr>
          <p:cNvSpPr>
            <a:spLocks noGrp="1"/>
          </p:cNvSpPr>
          <p:nvPr>
            <p:ph idx="1"/>
          </p:nvPr>
        </p:nvSpPr>
        <p:spPr>
          <a:xfrm>
            <a:off x="1580225" y="1998345"/>
            <a:ext cx="10515600" cy="3589656"/>
          </a:xfrm>
        </p:spPr>
        <p:txBody>
          <a:bodyPr>
            <a:normAutofit fontScale="70000" lnSpcReduction="20000"/>
          </a:bodyPr>
          <a:lstStyle/>
          <a:p>
            <a:pPr algn="l">
              <a:buFont typeface="+mj-lt"/>
              <a:buAutoNum type="arabicPeriod"/>
            </a:pPr>
            <a:r>
              <a:rPr lang="en-US" sz="3700" b="0" i="0" dirty="0">
                <a:solidFill>
                  <a:srgbClr val="000000"/>
                </a:solidFill>
                <a:effectLst/>
                <a:latin typeface="Times New Roman" panose="02020603050405020304" pitchFamily="18" charset="0"/>
                <a:cs typeface="Times New Roman" panose="02020603050405020304" pitchFamily="18" charset="0"/>
              </a:rPr>
              <a:t>Records can be fetched in equal number of disk accesses.</a:t>
            </a:r>
          </a:p>
          <a:p>
            <a:pPr algn="l">
              <a:buFont typeface="+mj-lt"/>
              <a:buAutoNum type="arabicPeriod"/>
            </a:pPr>
            <a:r>
              <a:rPr lang="en-US" sz="3700" b="0" i="0" dirty="0">
                <a:solidFill>
                  <a:srgbClr val="000000"/>
                </a:solidFill>
                <a:effectLst/>
                <a:latin typeface="Times New Roman" panose="02020603050405020304" pitchFamily="18" charset="0"/>
                <a:cs typeface="Times New Roman" panose="02020603050405020304" pitchFamily="18" charset="0"/>
              </a:rPr>
              <a:t>Height of the tree remains balanced and less as compare to B tree.</a:t>
            </a:r>
          </a:p>
          <a:p>
            <a:pPr algn="l">
              <a:buFont typeface="+mj-lt"/>
              <a:buAutoNum type="arabicPeriod"/>
            </a:pPr>
            <a:r>
              <a:rPr lang="en-US" sz="3700" b="0" i="0" dirty="0">
                <a:solidFill>
                  <a:srgbClr val="000000"/>
                </a:solidFill>
                <a:effectLst/>
                <a:latin typeface="Times New Roman" panose="02020603050405020304" pitchFamily="18" charset="0"/>
                <a:cs typeface="Times New Roman" panose="02020603050405020304" pitchFamily="18" charset="0"/>
              </a:rPr>
              <a:t>We can access the data stored in a B+ tree sequentially as well as directly.</a:t>
            </a:r>
          </a:p>
          <a:p>
            <a:pPr algn="l">
              <a:buFont typeface="+mj-lt"/>
              <a:buAutoNum type="arabicPeriod"/>
            </a:pPr>
            <a:r>
              <a:rPr lang="en-US" sz="3700" b="0" i="0" dirty="0">
                <a:solidFill>
                  <a:srgbClr val="000000"/>
                </a:solidFill>
                <a:effectLst/>
                <a:latin typeface="Times New Roman" panose="02020603050405020304" pitchFamily="18" charset="0"/>
                <a:cs typeface="Times New Roman" panose="02020603050405020304" pitchFamily="18" charset="0"/>
              </a:rPr>
              <a:t>Keys are used for indexing.</a:t>
            </a:r>
          </a:p>
          <a:p>
            <a:pPr algn="l">
              <a:buFont typeface="+mj-lt"/>
              <a:buAutoNum type="arabicPeriod"/>
            </a:pPr>
            <a:r>
              <a:rPr lang="en-US" sz="3700" b="0" i="0" dirty="0">
                <a:solidFill>
                  <a:srgbClr val="000000"/>
                </a:solidFill>
                <a:effectLst/>
                <a:latin typeface="Times New Roman" panose="02020603050405020304" pitchFamily="18" charset="0"/>
                <a:cs typeface="Times New Roman" panose="02020603050405020304" pitchFamily="18" charset="0"/>
              </a:rPr>
              <a:t>Faster search queries as the data is stored only on the leaf nodes.</a:t>
            </a:r>
          </a:p>
          <a:p>
            <a:pPr algn="l">
              <a:buFont typeface="+mj-lt"/>
              <a:buAutoNum type="arabicPeriod"/>
            </a:pPr>
            <a:r>
              <a:rPr lang="en-US" sz="3700" b="0" i="0" dirty="0">
                <a:effectLst/>
                <a:latin typeface="euclid_circular_a"/>
              </a:rPr>
              <a:t>Multilevel Indexing</a:t>
            </a:r>
          </a:p>
          <a:p>
            <a:pPr algn="l">
              <a:buFont typeface="+mj-lt"/>
              <a:buAutoNum type="arabicPeriod"/>
            </a:pPr>
            <a:r>
              <a:rPr lang="en-US" sz="3700" b="0" i="0" dirty="0">
                <a:effectLst/>
                <a:latin typeface="euclid_circular_a"/>
              </a:rPr>
              <a:t>Faster operations on the tree (insertion, deletion, search)</a:t>
            </a:r>
          </a:p>
          <a:p>
            <a:pPr algn="l">
              <a:buFont typeface="+mj-lt"/>
              <a:buAutoNum type="arabicPeriod"/>
            </a:pPr>
            <a:r>
              <a:rPr lang="en-US" sz="3700" b="0" i="0" dirty="0">
                <a:effectLst/>
                <a:latin typeface="euclid_circular_a"/>
              </a:rPr>
              <a:t>Database indexing</a:t>
            </a:r>
          </a:p>
          <a:p>
            <a:pPr algn="l">
              <a:buFont typeface="+mj-lt"/>
              <a:buAutoNum type="arabicPeriod"/>
            </a:pPr>
            <a:endParaRPr lang="en-US" sz="1800" b="0" i="0" dirty="0">
              <a:solidFill>
                <a:srgbClr val="000000"/>
              </a:solidFill>
              <a:effectLst/>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444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B+ Tree Advantages">
            <a:extLst>
              <a:ext uri="{FF2B5EF4-FFF2-40B4-BE49-F238E27FC236}">
                <a16:creationId xmlns:a16="http://schemas.microsoft.com/office/drawing/2014/main" id="{154C659A-BE05-4B24-80D2-42269F2B57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5794" y="746620"/>
            <a:ext cx="7621098" cy="543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04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B7AA-D7BE-4D09-929F-03DCE0E07F21}"/>
              </a:ext>
            </a:extLst>
          </p:cNvPr>
          <p:cNvSpPr>
            <a:spLocks noGrp="1"/>
          </p:cNvSpPr>
          <p:nvPr>
            <p:ph type="title"/>
          </p:nvPr>
        </p:nvSpPr>
        <p:spPr/>
        <p:txBody>
          <a:bodyPr>
            <a:noAutofit/>
          </a:bodyPr>
          <a:lstStyle/>
          <a:p>
            <a:pPr algn="ctr"/>
            <a:r>
              <a:rPr kumimoji="0" lang="en-US" altLang="en-US" sz="28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Let’s see the difference between B-tree and B+ tree:</a:t>
            </a:r>
            <a:br>
              <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843203A3-7CA8-4E21-9FC0-E5FC8B13C457}"/>
              </a:ext>
            </a:extLst>
          </p:cNvPr>
          <p:cNvGraphicFramePr>
            <a:graphicFrameLocks noGrp="1"/>
          </p:cNvGraphicFramePr>
          <p:nvPr>
            <p:ph idx="1"/>
          </p:nvPr>
        </p:nvGraphicFramePr>
        <p:xfrm>
          <a:off x="838200" y="1616075"/>
          <a:ext cx="10515600" cy="4876800"/>
        </p:xfrm>
        <a:graphic>
          <a:graphicData uri="http://schemas.openxmlformats.org/drawingml/2006/table">
            <a:tbl>
              <a:tblPr/>
              <a:tblGrid>
                <a:gridCol w="3505200">
                  <a:extLst>
                    <a:ext uri="{9D8B030D-6E8A-4147-A177-3AD203B41FA5}">
                      <a16:colId xmlns:a16="http://schemas.microsoft.com/office/drawing/2014/main" val="855907177"/>
                    </a:ext>
                  </a:extLst>
                </a:gridCol>
                <a:gridCol w="3505200">
                  <a:extLst>
                    <a:ext uri="{9D8B030D-6E8A-4147-A177-3AD203B41FA5}">
                      <a16:colId xmlns:a16="http://schemas.microsoft.com/office/drawing/2014/main" val="3866459594"/>
                    </a:ext>
                  </a:extLst>
                </a:gridCol>
                <a:gridCol w="3505200">
                  <a:extLst>
                    <a:ext uri="{9D8B030D-6E8A-4147-A177-3AD203B41FA5}">
                      <a16:colId xmlns:a16="http://schemas.microsoft.com/office/drawing/2014/main" val="391145005"/>
                    </a:ext>
                  </a:extLst>
                </a:gridCol>
              </a:tblGrid>
              <a:tr h="0">
                <a:tc>
                  <a:txBody>
                    <a:bodyPr/>
                    <a:lstStyle/>
                    <a:p>
                      <a:pPr algn="l" fontAlgn="base"/>
                      <a:r>
                        <a:rPr lang="en-US" sz="1600" b="1" dirty="0">
                          <a:effectLst/>
                          <a:latin typeface="Times New Roman" panose="02020603050405020304" pitchFamily="18" charset="0"/>
                          <a:cs typeface="Times New Roman" panose="02020603050405020304" pitchFamily="18" charset="0"/>
                        </a:rPr>
                        <a:t>S.NO</a:t>
                      </a:r>
                    </a:p>
                  </a:txBody>
                  <a:tcPr marL="76200" marR="76200" marT="76200" marB="76200" anchor="ctr">
                    <a:lnL>
                      <a:noFill/>
                    </a:lnL>
                    <a:lnR>
                      <a:noFill/>
                    </a:lnR>
                    <a:lnT>
                      <a:noFill/>
                    </a:lnT>
                    <a:lnB>
                      <a:noFill/>
                    </a:lnB>
                    <a:solidFill>
                      <a:srgbClr val="FFFFFF"/>
                    </a:solidFill>
                  </a:tcPr>
                </a:tc>
                <a:tc>
                  <a:txBody>
                    <a:bodyPr/>
                    <a:lstStyle/>
                    <a:p>
                      <a:pPr algn="l" fontAlgn="base"/>
                      <a:r>
                        <a:rPr lang="en-US" sz="1600" b="1">
                          <a:effectLst/>
                          <a:latin typeface="Times New Roman" panose="02020603050405020304" pitchFamily="18" charset="0"/>
                          <a:cs typeface="Times New Roman" panose="02020603050405020304" pitchFamily="18" charset="0"/>
                        </a:rPr>
                        <a:t>B tree</a:t>
                      </a:r>
                    </a:p>
                  </a:txBody>
                  <a:tcPr marL="76200" marR="76200" marT="76200" marB="76200" anchor="ctr">
                    <a:lnL>
                      <a:noFill/>
                    </a:lnL>
                    <a:lnR>
                      <a:noFill/>
                    </a:lnR>
                    <a:lnT>
                      <a:noFill/>
                    </a:lnT>
                    <a:lnB>
                      <a:noFill/>
                    </a:lnB>
                    <a:solidFill>
                      <a:srgbClr val="FFFFFF"/>
                    </a:solidFill>
                  </a:tcPr>
                </a:tc>
                <a:tc>
                  <a:txBody>
                    <a:bodyPr/>
                    <a:lstStyle/>
                    <a:p>
                      <a:pPr algn="l" fontAlgn="base"/>
                      <a:r>
                        <a:rPr lang="en-US" sz="1600" b="1">
                          <a:effectLst/>
                          <a:latin typeface="Times New Roman" panose="02020603050405020304" pitchFamily="18" charset="0"/>
                          <a:cs typeface="Times New Roman" panose="02020603050405020304" pitchFamily="18" charset="0"/>
                        </a:rPr>
                        <a:t>B+ tree</a:t>
                      </a:r>
                    </a:p>
                  </a:txBody>
                  <a:tcPr marL="76200" marR="76200" marT="76200" marB="76200" anchor="ctr">
                    <a:lnL>
                      <a:noFill/>
                    </a:lnL>
                    <a:lnR>
                      <a:noFill/>
                    </a:lnR>
                    <a:lnT>
                      <a:noFill/>
                    </a:lnT>
                    <a:lnB>
                      <a:noFill/>
                    </a:lnB>
                    <a:solidFill>
                      <a:srgbClr val="FFFFFF"/>
                    </a:solidFill>
                  </a:tcPr>
                </a:tc>
                <a:extLst>
                  <a:ext uri="{0D108BD9-81ED-4DB2-BD59-A6C34878D82A}">
                    <a16:rowId xmlns:a16="http://schemas.microsoft.com/office/drawing/2014/main" val="3043859311"/>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1.</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All internal and leaf nodes have data pointers</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Only leaf nodes have data pointers</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658106245"/>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2.</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Since all keys are not available at leaf, search often takes more time.</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All keys are at leaf nodes, hence search is faster and accurate..</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3768928835"/>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3.</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No duplicate of keys is maintained in the tree.</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Duplicate of keys are maintained and all nodes are present at leaf.</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1765578885"/>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4.</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Insertion takes more time and it is not predictable sometimes.</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Insertion is easier and the results are always the same.</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449845267"/>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5.</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Deletion of internal node is very complex and tree has to undergo lot of transformations.</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Deletion of any node is easy because all node are found at leaf.</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292026724"/>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6.</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Leaf nodes are not stored as structural linked list.</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Leaf nodes are stored as structural linked list.</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1412873925"/>
                  </a:ext>
                </a:extLst>
              </a:tr>
              <a:tr h="0">
                <a:tc>
                  <a:txBody>
                    <a:bodyPr/>
                    <a:lstStyle/>
                    <a:p>
                      <a:pPr algn="l" fontAlgn="base"/>
                      <a:r>
                        <a:rPr lang="en-US" sz="1400" b="1">
                          <a:effectLst/>
                          <a:latin typeface="Times New Roman" panose="02020603050405020304" pitchFamily="18" charset="0"/>
                          <a:cs typeface="Times New Roman" panose="02020603050405020304" pitchFamily="18" charset="0"/>
                        </a:rPr>
                        <a:t>7.</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a:effectLst/>
                          <a:latin typeface="Times New Roman" panose="02020603050405020304" pitchFamily="18" charset="0"/>
                          <a:cs typeface="Times New Roman" panose="02020603050405020304" pitchFamily="18" charset="0"/>
                        </a:rPr>
                        <a:t>No redundant search keys are present..</a:t>
                      </a:r>
                    </a:p>
                  </a:txBody>
                  <a:tcPr marL="76200" marR="76200" marT="106680" marB="106680" anchor="ctr">
                    <a:lnL>
                      <a:noFill/>
                    </a:lnL>
                    <a:lnR>
                      <a:noFill/>
                    </a:lnR>
                    <a:lnT>
                      <a:noFill/>
                    </a:lnT>
                    <a:lnB>
                      <a:noFill/>
                    </a:lnB>
                    <a:solidFill>
                      <a:srgbClr val="FFFFFF"/>
                    </a:solidFill>
                  </a:tcPr>
                </a:tc>
                <a:tc>
                  <a:txBody>
                    <a:bodyPr/>
                    <a:lstStyle/>
                    <a:p>
                      <a:pPr algn="l" fontAlgn="base"/>
                      <a:r>
                        <a:rPr lang="en-US" sz="1400" b="1" dirty="0">
                          <a:effectLst/>
                          <a:latin typeface="Times New Roman" panose="02020603050405020304" pitchFamily="18" charset="0"/>
                          <a:cs typeface="Times New Roman" panose="02020603050405020304" pitchFamily="18" charset="0"/>
                        </a:rPr>
                        <a:t>Redundant search keys may be present..</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759105539"/>
                  </a:ext>
                </a:extLst>
              </a:tr>
            </a:tbl>
          </a:graphicData>
        </a:graphic>
      </p:graphicFrame>
    </p:spTree>
    <p:extLst>
      <p:ext uri="{BB962C8B-B14F-4D97-AF65-F5344CB8AC3E}">
        <p14:creationId xmlns:p14="http://schemas.microsoft.com/office/powerpoint/2010/main" val="1155066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4E27-B8AF-4392-B8AC-9618868A4C47}"/>
              </a:ext>
            </a:extLst>
          </p:cNvPr>
          <p:cNvSpPr>
            <a:spLocks noGrp="1"/>
          </p:cNvSpPr>
          <p:nvPr>
            <p:ph type="title"/>
          </p:nvPr>
        </p:nvSpPr>
        <p:spPr/>
        <p:txBody>
          <a:bodyPr/>
          <a:lstStyle/>
          <a:p>
            <a:r>
              <a:rPr lang="en-IN" b="1" i="0" dirty="0">
                <a:solidFill>
                  <a:srgbClr val="25265E"/>
                </a:solidFill>
                <a:effectLst/>
                <a:latin typeface="euclid_circular_a"/>
              </a:rPr>
              <a:t>Red-Black Tree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495F0A59-787E-4C30-A281-E50F1C9A3155}"/>
              </a:ext>
            </a:extLst>
          </p:cNvPr>
          <p:cNvSpPr>
            <a:spLocks noGrp="1"/>
          </p:cNvSpPr>
          <p:nvPr>
            <p:ph idx="1"/>
          </p:nvPr>
        </p:nvSpPr>
        <p:spPr/>
        <p:txBody>
          <a:bodyPr/>
          <a:lstStyle/>
          <a:p>
            <a:pPr algn="l"/>
            <a:r>
              <a:rPr lang="en-US" b="0" i="0" dirty="0">
                <a:effectLst/>
                <a:latin typeface="euclid_circular_a"/>
              </a:rPr>
              <a:t>Red-Black tree is a self-balancing binary search tree in which each node contains an extra bit for denoting the color of the node, either red or black.</a:t>
            </a:r>
          </a:p>
          <a:p>
            <a:pPr algn="l"/>
            <a:r>
              <a:rPr lang="en-US" b="0" i="0" dirty="0">
                <a:effectLst/>
                <a:latin typeface="euclid_circular_a"/>
              </a:rPr>
              <a:t>A red-black tree satisfies the following properties:</a:t>
            </a:r>
          </a:p>
          <a:p>
            <a:pPr>
              <a:buFont typeface="+mj-lt"/>
              <a:buAutoNum type="arabicPeriod"/>
            </a:pPr>
            <a:r>
              <a:rPr lang="en-US" b="1" i="0" dirty="0">
                <a:solidFill>
                  <a:srgbClr val="333333"/>
                </a:solidFill>
                <a:effectLst/>
                <a:latin typeface="Open Sans" panose="020B0606030504020204" pitchFamily="34" charset="0"/>
              </a:rPr>
              <a:t> </a:t>
            </a:r>
            <a:r>
              <a:rPr lang="en-US" i="0" dirty="0">
                <a:solidFill>
                  <a:srgbClr val="333333"/>
                </a:solidFill>
                <a:effectLst/>
                <a:latin typeface="euclid_circular_a"/>
              </a:rPr>
              <a:t>Red - Black Tree must be a Binary Search Tree.</a:t>
            </a:r>
            <a:endParaRPr lang="en-US" i="0" dirty="0">
              <a:effectLst/>
              <a:latin typeface="euclid_circular_a"/>
            </a:endParaRPr>
          </a:p>
          <a:p>
            <a:pPr>
              <a:buFont typeface="+mj-lt"/>
              <a:buAutoNum type="arabicPeriod"/>
            </a:pPr>
            <a:r>
              <a:rPr lang="en-US" b="1" i="0" dirty="0">
                <a:effectLst/>
                <a:latin typeface="euclid_circular_a"/>
              </a:rPr>
              <a:t>Red/Black Property:</a:t>
            </a:r>
            <a:r>
              <a:rPr lang="en-US" b="0" i="0" dirty="0">
                <a:effectLst/>
                <a:latin typeface="euclid_circular_a"/>
              </a:rPr>
              <a:t> Every node is colored, either red or black.</a:t>
            </a:r>
          </a:p>
          <a:p>
            <a:pPr>
              <a:buFont typeface="+mj-lt"/>
              <a:buAutoNum type="arabicPeriod"/>
            </a:pPr>
            <a:r>
              <a:rPr lang="en-US" b="1" i="0" dirty="0">
                <a:effectLst/>
                <a:latin typeface="euclid_circular_a"/>
              </a:rPr>
              <a:t>Root Property:</a:t>
            </a:r>
            <a:r>
              <a:rPr lang="en-US" b="0" i="0" dirty="0">
                <a:effectLst/>
                <a:latin typeface="euclid_circular_a"/>
              </a:rPr>
              <a:t> The root is black.</a:t>
            </a:r>
          </a:p>
          <a:p>
            <a:pPr>
              <a:buFont typeface="+mj-lt"/>
              <a:buAutoNum type="arabicPeriod"/>
            </a:pPr>
            <a:r>
              <a:rPr lang="en-US" b="1" i="0" dirty="0">
                <a:effectLst/>
                <a:latin typeface="euclid_circular_a"/>
              </a:rPr>
              <a:t>Leaf Property:</a:t>
            </a:r>
            <a:r>
              <a:rPr lang="en-US" b="0" i="0" dirty="0">
                <a:effectLst/>
                <a:latin typeface="euclid_circular_a"/>
              </a:rPr>
              <a:t> Every leaf (NIL) is black.</a:t>
            </a:r>
          </a:p>
          <a:p>
            <a:pPr>
              <a:buFont typeface="+mj-lt"/>
              <a:buAutoNum type="arabicPeriod"/>
            </a:pPr>
            <a:r>
              <a:rPr lang="en-US" b="1" i="0" dirty="0">
                <a:effectLst/>
                <a:latin typeface="euclid_circular_a"/>
              </a:rPr>
              <a:t>Red Property:</a:t>
            </a:r>
            <a:r>
              <a:rPr lang="en-US" b="0" i="0" dirty="0">
                <a:effectLst/>
                <a:latin typeface="euclid_circular_a"/>
              </a:rPr>
              <a:t> If a red node has children then, the children are always black.</a:t>
            </a:r>
          </a:p>
          <a:p>
            <a:pPr>
              <a:buFont typeface="+mj-lt"/>
              <a:buAutoNum type="arabicPeriod"/>
            </a:pPr>
            <a:r>
              <a:rPr lang="en-US" b="1" i="0" dirty="0">
                <a:effectLst/>
                <a:latin typeface="euclid_circular_a"/>
              </a:rPr>
              <a:t>Depth Property:</a:t>
            </a:r>
            <a:r>
              <a:rPr lang="en-US" b="0" i="0" dirty="0">
                <a:effectLst/>
                <a:latin typeface="euclid_circular_a"/>
              </a:rPr>
              <a:t> For each node, any simple path from this node to any of its descendant leaf has the same black-depth (the number of black nodes).</a:t>
            </a:r>
          </a:p>
          <a:p>
            <a:pPr marL="0" indent="0">
              <a:buNone/>
            </a:pPr>
            <a:endParaRPr lang="en-IN" dirty="0"/>
          </a:p>
        </p:txBody>
      </p:sp>
    </p:spTree>
    <p:extLst>
      <p:ext uri="{BB962C8B-B14F-4D97-AF65-F5344CB8AC3E}">
        <p14:creationId xmlns:p14="http://schemas.microsoft.com/office/powerpoint/2010/main" val="1817614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d-black tree">
            <a:extLst>
              <a:ext uri="{FF2B5EF4-FFF2-40B4-BE49-F238E27FC236}">
                <a16:creationId xmlns:a16="http://schemas.microsoft.com/office/drawing/2014/main" id="{20C4B234-04EF-43F2-A0B2-5DBE6183A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57" y="176220"/>
            <a:ext cx="7762042" cy="55627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8B309F-A3EB-40DA-A001-D0778B7D1B25}"/>
              </a:ext>
            </a:extLst>
          </p:cNvPr>
          <p:cNvSpPr txBox="1"/>
          <p:nvPr/>
        </p:nvSpPr>
        <p:spPr>
          <a:xfrm>
            <a:off x="9068540" y="1828800"/>
            <a:ext cx="2476870" cy="2585323"/>
          </a:xfrm>
          <a:prstGeom prst="rect">
            <a:avLst/>
          </a:prstGeom>
          <a:noFill/>
        </p:spPr>
        <p:txBody>
          <a:bodyPr wrap="square" rtlCol="0">
            <a:spAutoFit/>
          </a:bodyPr>
          <a:lstStyle/>
          <a:p>
            <a:pPr algn="l"/>
            <a:r>
              <a:rPr lang="en-US" b="0" i="0" dirty="0">
                <a:effectLst/>
                <a:latin typeface="euclid_circular_a"/>
              </a:rPr>
              <a:t>Each node has the following attributes:</a:t>
            </a:r>
          </a:p>
          <a:p>
            <a:pPr algn="l">
              <a:buFont typeface="Arial" panose="020B0604020202020204" pitchFamily="34" charset="0"/>
              <a:buChar char="•"/>
            </a:pPr>
            <a:r>
              <a:rPr lang="en-US" dirty="0">
                <a:latin typeface="euclid_circular_a"/>
              </a:rPr>
              <a:t>C</a:t>
            </a:r>
            <a:r>
              <a:rPr lang="en-US" b="0" i="0" dirty="0">
                <a:effectLst/>
                <a:latin typeface="euclid_circular_a"/>
              </a:rPr>
              <a:t>olor</a:t>
            </a:r>
          </a:p>
          <a:p>
            <a:pPr algn="l">
              <a:buFont typeface="Arial" panose="020B0604020202020204" pitchFamily="34" charset="0"/>
              <a:buChar char="•"/>
            </a:pPr>
            <a:r>
              <a:rPr lang="en-US" dirty="0">
                <a:latin typeface="euclid_circular_a"/>
              </a:rPr>
              <a:t>K</a:t>
            </a:r>
            <a:r>
              <a:rPr lang="en-US" b="0" i="0" dirty="0">
                <a:effectLst/>
                <a:latin typeface="euclid_circular_a"/>
              </a:rPr>
              <a:t>ey</a:t>
            </a:r>
          </a:p>
          <a:p>
            <a:pPr algn="l">
              <a:buFont typeface="Arial" panose="020B0604020202020204" pitchFamily="34" charset="0"/>
              <a:buChar char="•"/>
            </a:pPr>
            <a:r>
              <a:rPr lang="en-US" b="0" i="0" dirty="0">
                <a:effectLst/>
                <a:latin typeface="euclid_circular_a"/>
              </a:rPr>
              <a:t>Left Child</a:t>
            </a:r>
          </a:p>
          <a:p>
            <a:pPr algn="l">
              <a:buFont typeface="Arial" panose="020B0604020202020204" pitchFamily="34" charset="0"/>
              <a:buChar char="•"/>
            </a:pPr>
            <a:r>
              <a:rPr lang="en-US" b="0" i="0" dirty="0">
                <a:effectLst/>
                <a:latin typeface="euclid_circular_a"/>
              </a:rPr>
              <a:t>Right Child</a:t>
            </a:r>
          </a:p>
          <a:p>
            <a:pPr algn="l">
              <a:buFont typeface="Arial" panose="020B0604020202020204" pitchFamily="34" charset="0"/>
              <a:buChar char="•"/>
            </a:pPr>
            <a:r>
              <a:rPr lang="en-US" dirty="0">
                <a:latin typeface="euclid_circular_a"/>
              </a:rPr>
              <a:t>P</a:t>
            </a:r>
            <a:r>
              <a:rPr lang="en-US" b="0" i="0" dirty="0">
                <a:effectLst/>
                <a:latin typeface="euclid_circular_a"/>
              </a:rPr>
              <a:t>arent (except root node)</a:t>
            </a:r>
          </a:p>
          <a:p>
            <a:endParaRPr lang="en-IN" dirty="0"/>
          </a:p>
        </p:txBody>
      </p:sp>
    </p:spTree>
    <p:extLst>
      <p:ext uri="{BB962C8B-B14F-4D97-AF65-F5344CB8AC3E}">
        <p14:creationId xmlns:p14="http://schemas.microsoft.com/office/powerpoint/2010/main" val="53028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D72A1-BB42-4680-9537-9F001C3CFAE9}"/>
              </a:ext>
            </a:extLst>
          </p:cNvPr>
          <p:cNvSpPr txBox="1"/>
          <p:nvPr/>
        </p:nvSpPr>
        <p:spPr>
          <a:xfrm>
            <a:off x="1724025" y="981074"/>
            <a:ext cx="10220326" cy="4524315"/>
          </a:xfrm>
          <a:prstGeom prst="rect">
            <a:avLst/>
          </a:prstGeom>
          <a:noFill/>
        </p:spPr>
        <p:txBody>
          <a:bodyPr wrap="square" rtlCol="0">
            <a:spAutoFit/>
          </a:bodyPr>
          <a:lstStyle/>
          <a:p>
            <a:pPr algn="l"/>
            <a:endParaRPr lang="en-US" b="0" i="0" dirty="0">
              <a:effectLst/>
              <a:latin typeface="euclid_circular_a"/>
            </a:endParaRPr>
          </a:p>
          <a:p>
            <a:pPr algn="l"/>
            <a:r>
              <a:rPr lang="en-US" b="1" i="0" dirty="0" err="1">
                <a:solidFill>
                  <a:srgbClr val="25265E"/>
                </a:solidFill>
                <a:effectLst/>
                <a:latin typeface="euclid_circular_a"/>
              </a:rPr>
              <a:t>Inorder</a:t>
            </a:r>
            <a:r>
              <a:rPr lang="en-US" b="1" i="0" dirty="0">
                <a:solidFill>
                  <a:srgbClr val="25265E"/>
                </a:solidFill>
                <a:effectLst/>
                <a:latin typeface="euclid_circular_a"/>
              </a:rPr>
              <a:t> traversal</a:t>
            </a:r>
          </a:p>
          <a:p>
            <a:pPr algn="l">
              <a:buFont typeface="+mj-lt"/>
              <a:buAutoNum type="arabicPeriod"/>
            </a:pPr>
            <a:r>
              <a:rPr lang="en-US" b="0" i="0" dirty="0">
                <a:effectLst/>
                <a:latin typeface="euclid_circular_a"/>
              </a:rPr>
              <a:t>First, visit all the nodes in the left subtree</a:t>
            </a:r>
          </a:p>
          <a:p>
            <a:pPr algn="l">
              <a:buFont typeface="+mj-lt"/>
              <a:buAutoNum type="arabicPeriod"/>
            </a:pPr>
            <a:r>
              <a:rPr lang="en-US" b="0" i="0" dirty="0">
                <a:effectLst/>
                <a:latin typeface="euclid_circular_a"/>
              </a:rPr>
              <a:t>Then the root node</a:t>
            </a:r>
          </a:p>
          <a:p>
            <a:pPr algn="l">
              <a:buFont typeface="+mj-lt"/>
              <a:buAutoNum type="arabicPeriod"/>
            </a:pPr>
            <a:r>
              <a:rPr lang="en-US" b="0" i="0" dirty="0">
                <a:effectLst/>
                <a:latin typeface="euclid_circular_a"/>
              </a:rPr>
              <a:t>Visit all the nodes in the right subtree</a:t>
            </a:r>
          </a:p>
          <a:p>
            <a:endParaRPr lang="en-IN" dirty="0"/>
          </a:p>
          <a:p>
            <a:pPr algn="l"/>
            <a:r>
              <a:rPr lang="en-US" b="1" i="0" dirty="0">
                <a:solidFill>
                  <a:srgbClr val="25265E"/>
                </a:solidFill>
                <a:effectLst/>
                <a:latin typeface="euclid_circular_a"/>
              </a:rPr>
              <a:t>Preorder traversal</a:t>
            </a:r>
          </a:p>
          <a:p>
            <a:pPr algn="l">
              <a:buFont typeface="+mj-lt"/>
              <a:buAutoNum type="arabicPeriod"/>
            </a:pPr>
            <a:r>
              <a:rPr lang="en-US" b="0" i="0" dirty="0">
                <a:effectLst/>
                <a:latin typeface="euclid_circular_a"/>
              </a:rPr>
              <a:t>Visit root node</a:t>
            </a:r>
          </a:p>
          <a:p>
            <a:pPr algn="l">
              <a:buFont typeface="+mj-lt"/>
              <a:buAutoNum type="arabicPeriod"/>
            </a:pPr>
            <a:r>
              <a:rPr lang="en-US" b="0" i="0" dirty="0">
                <a:effectLst/>
                <a:latin typeface="euclid_circular_a"/>
              </a:rPr>
              <a:t>Visit all the nodes in the left subtree</a:t>
            </a:r>
          </a:p>
          <a:p>
            <a:pPr algn="l">
              <a:buFont typeface="+mj-lt"/>
              <a:buAutoNum type="arabicPeriod"/>
            </a:pPr>
            <a:r>
              <a:rPr lang="en-US" b="0" i="0" dirty="0">
                <a:effectLst/>
                <a:latin typeface="euclid_circular_a"/>
              </a:rPr>
              <a:t>Visit all the nodes in the right subtree</a:t>
            </a:r>
          </a:p>
          <a:p>
            <a:endParaRPr lang="en-IN" dirty="0"/>
          </a:p>
          <a:p>
            <a:pPr algn="l"/>
            <a:r>
              <a:rPr lang="en-US" b="1" i="0" dirty="0" err="1">
                <a:solidFill>
                  <a:srgbClr val="25265E"/>
                </a:solidFill>
                <a:effectLst/>
                <a:latin typeface="euclid_circular_a"/>
              </a:rPr>
              <a:t>Postorder</a:t>
            </a:r>
            <a:r>
              <a:rPr lang="en-US" b="1" i="0" dirty="0">
                <a:solidFill>
                  <a:srgbClr val="25265E"/>
                </a:solidFill>
                <a:effectLst/>
                <a:latin typeface="euclid_circular_a"/>
              </a:rPr>
              <a:t> traversal</a:t>
            </a:r>
          </a:p>
          <a:p>
            <a:pPr algn="l">
              <a:buFont typeface="+mj-lt"/>
              <a:buAutoNum type="arabicPeriod"/>
            </a:pPr>
            <a:r>
              <a:rPr lang="en-US" b="0" i="0" dirty="0">
                <a:effectLst/>
                <a:latin typeface="euclid_circular_a"/>
              </a:rPr>
              <a:t>Visit all the nodes in the left subtree</a:t>
            </a:r>
          </a:p>
          <a:p>
            <a:pPr algn="l">
              <a:buFont typeface="+mj-lt"/>
              <a:buAutoNum type="arabicPeriod"/>
            </a:pPr>
            <a:r>
              <a:rPr lang="en-US" b="0" i="0" dirty="0">
                <a:effectLst/>
                <a:latin typeface="euclid_circular_a"/>
              </a:rPr>
              <a:t>Visit all the nodes in the right subtree</a:t>
            </a:r>
          </a:p>
          <a:p>
            <a:pPr algn="l">
              <a:buFont typeface="+mj-lt"/>
              <a:buAutoNum type="arabicPeriod"/>
            </a:pPr>
            <a:r>
              <a:rPr lang="en-US" b="0" i="0" dirty="0">
                <a:effectLst/>
                <a:latin typeface="euclid_circular_a"/>
              </a:rPr>
              <a:t>Visit the root node</a:t>
            </a:r>
          </a:p>
          <a:p>
            <a:endParaRPr lang="en-IN" dirty="0"/>
          </a:p>
        </p:txBody>
      </p:sp>
      <p:pic>
        <p:nvPicPr>
          <p:cNvPr id="3" name="Picture 2" descr="root node with left subtree and right subtree">
            <a:extLst>
              <a:ext uri="{FF2B5EF4-FFF2-40B4-BE49-F238E27FC236}">
                <a16:creationId xmlns:a16="http://schemas.microsoft.com/office/drawing/2014/main" id="{24125989-BADC-497C-973D-72F65C46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100" y="1352611"/>
            <a:ext cx="4524374" cy="320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193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B5AE5-74BF-4D4E-9B2F-F40F0D6AE9C4}"/>
              </a:ext>
            </a:extLst>
          </p:cNvPr>
          <p:cNvSpPr txBox="1"/>
          <p:nvPr/>
        </p:nvSpPr>
        <p:spPr>
          <a:xfrm>
            <a:off x="1509203" y="486377"/>
            <a:ext cx="8540661" cy="2031325"/>
          </a:xfrm>
          <a:prstGeom prst="rect">
            <a:avLst/>
          </a:prstGeom>
          <a:noFill/>
        </p:spPr>
        <p:txBody>
          <a:bodyPr wrap="square" rtlCol="0">
            <a:spAutoFit/>
          </a:bodyPr>
          <a:lstStyle/>
          <a:p>
            <a:pPr algn="l" fontAlgn="base"/>
            <a:r>
              <a:rPr lang="en-US" b="1" i="0" dirty="0">
                <a:solidFill>
                  <a:srgbClr val="273239"/>
                </a:solidFill>
                <a:effectLst/>
                <a:latin typeface="urw-din"/>
              </a:rPr>
              <a:t>Search Operation in Red-black Tree:</a:t>
            </a:r>
          </a:p>
          <a:p>
            <a:pPr algn="l" fontAlgn="base"/>
            <a:endParaRPr lang="en-US" b="1" i="0" dirty="0">
              <a:solidFill>
                <a:srgbClr val="273239"/>
              </a:solidFill>
              <a:effectLst/>
              <a:latin typeface="urw-din"/>
            </a:endParaRPr>
          </a:p>
          <a:p>
            <a:pPr algn="l" fontAlgn="base"/>
            <a:r>
              <a:rPr lang="en-US" b="0" i="0" dirty="0">
                <a:solidFill>
                  <a:srgbClr val="273239"/>
                </a:solidFill>
                <a:effectLst/>
                <a:latin typeface="urw-din"/>
              </a:rPr>
              <a:t>As every red-black tree is a special case of a binary tree so the searching algorithm of a red-black tree is similar to that of a binary tree.</a:t>
            </a:r>
          </a:p>
          <a:p>
            <a:pPr algn="l" fontAlgn="base"/>
            <a:endParaRPr lang="en-US" dirty="0">
              <a:solidFill>
                <a:srgbClr val="273239"/>
              </a:solidFill>
              <a:latin typeface="urw-din"/>
            </a:endParaRPr>
          </a:p>
          <a:p>
            <a:pPr algn="l" fontAlgn="base"/>
            <a:endParaRPr lang="en-US" b="0" i="0" dirty="0">
              <a:solidFill>
                <a:srgbClr val="273239"/>
              </a:solidFill>
              <a:effectLst/>
              <a:latin typeface="urw-din"/>
            </a:endParaRPr>
          </a:p>
          <a:p>
            <a:endParaRPr lang="en-IN" dirty="0"/>
          </a:p>
        </p:txBody>
      </p:sp>
      <p:sp>
        <p:nvSpPr>
          <p:cNvPr id="3" name="Rectangle 1">
            <a:extLst>
              <a:ext uri="{FF2B5EF4-FFF2-40B4-BE49-F238E27FC236}">
                <a16:creationId xmlns:a16="http://schemas.microsoft.com/office/drawing/2014/main" id="{B0DCAB00-1FFA-41F8-A0E4-AC9EFC69EC6A}"/>
              </a:ext>
            </a:extLst>
          </p:cNvPr>
          <p:cNvSpPr>
            <a:spLocks noChangeArrowheads="1"/>
          </p:cNvSpPr>
          <p:nvPr/>
        </p:nvSpPr>
        <p:spPr bwMode="auto">
          <a:xfrm>
            <a:off x="2219418" y="1970420"/>
            <a:ext cx="55929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273239"/>
                </a:solidFill>
                <a:effectLst/>
                <a:latin typeface="Consolas" panose="020B0609020204030204" pitchFamily="49" charset="0"/>
              </a:rPr>
              <a:t>searchElement</a:t>
            </a:r>
            <a:r>
              <a:rPr kumimoji="0" lang="en-US" altLang="en-US" sz="1400" b="0" i="0" u="none" strike="noStrike" cap="none" normalizeH="0" baseline="0" dirty="0">
                <a:ln>
                  <a:noFill/>
                </a:ln>
                <a:solidFill>
                  <a:srgbClr val="273239"/>
                </a:solidFill>
                <a:effectLst/>
                <a:latin typeface="Consolas" panose="020B0609020204030204" pitchFamily="49" charset="0"/>
              </a:rPr>
              <a:t> (tree, </a:t>
            </a:r>
            <a:r>
              <a:rPr kumimoji="0" lang="en-US" altLang="en-US" sz="1400" b="0" i="0" u="none" strike="noStrike" cap="none" normalizeH="0" baseline="0" dirty="0" err="1">
                <a:ln>
                  <a:noFill/>
                </a:ln>
                <a:solidFill>
                  <a:srgbClr val="273239"/>
                </a:solidFill>
                <a:effectLst/>
                <a:latin typeface="Consolas" panose="020B0609020204030204" pitchFamily="49" charset="0"/>
              </a:rPr>
              <a:t>val</a:t>
            </a:r>
            <a:r>
              <a:rPr kumimoji="0" lang="en-US" altLang="en-US" sz="1400" b="0" i="0" u="none" strike="noStrike" cap="none" normalizeH="0" baseline="0" dirty="0">
                <a:ln>
                  <a:noFill/>
                </a:ln>
                <a:solidFill>
                  <a:srgbClr val="27323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latin typeface="Consolas" panose="020B0609020204030204" pitchFamily="49" charset="0"/>
              </a:rPr>
              <a:t>Step 1:</a:t>
            </a:r>
            <a:r>
              <a:rPr kumimoji="0" lang="en-US" altLang="en-US" sz="1400" b="0" i="0" u="none" strike="noStrike" cap="none" normalizeH="0" baseline="0" dirty="0">
                <a:ln>
                  <a:noFill/>
                </a:ln>
                <a:solidFill>
                  <a:srgbClr val="273239"/>
                </a:solidFill>
                <a:effectLst/>
                <a:latin typeface="Consolas" panose="020B0609020204030204" pitchFamily="49" charset="0"/>
              </a:rPr>
              <a:t> If tree -&gt; data = </a:t>
            </a:r>
            <a:r>
              <a:rPr kumimoji="0" lang="en-US" altLang="en-US" sz="1400" b="0" i="0" u="none" strike="noStrike" cap="none" normalizeH="0" baseline="0" dirty="0" err="1">
                <a:ln>
                  <a:noFill/>
                </a:ln>
                <a:solidFill>
                  <a:srgbClr val="273239"/>
                </a:solidFill>
                <a:effectLst/>
                <a:latin typeface="Consolas" panose="020B0609020204030204" pitchFamily="49" charset="0"/>
              </a:rPr>
              <a:t>val</a:t>
            </a:r>
            <a:r>
              <a:rPr kumimoji="0" lang="en-US" altLang="en-US" sz="1400" b="0" i="0" u="none" strike="noStrike" cap="none" normalizeH="0" baseline="0" dirty="0">
                <a:ln>
                  <a:noFill/>
                </a:ln>
                <a:solidFill>
                  <a:srgbClr val="273239"/>
                </a:solidFill>
                <a:effectLst/>
                <a:latin typeface="Consolas" panose="020B0609020204030204" pitchFamily="49" charset="0"/>
              </a:rPr>
              <a:t> OR tree = NULL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Return tree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Else If </a:t>
            </a:r>
            <a:r>
              <a:rPr kumimoji="0" lang="en-US" altLang="en-US" sz="1400" b="0" i="0" u="none" strike="noStrike" cap="none" normalizeH="0" baseline="0" dirty="0" err="1">
                <a:ln>
                  <a:noFill/>
                </a:ln>
                <a:solidFill>
                  <a:srgbClr val="273239"/>
                </a:solidFill>
                <a:effectLst/>
                <a:latin typeface="Consolas" panose="020B0609020204030204" pitchFamily="49" charset="0"/>
              </a:rPr>
              <a:t>val</a:t>
            </a:r>
            <a:r>
              <a:rPr kumimoji="0" lang="en-US" altLang="en-US" sz="1400" b="0" i="0" u="none" strike="noStrike" cap="none" normalizeH="0" baseline="0" dirty="0">
                <a:ln>
                  <a:noFill/>
                </a:ln>
                <a:solidFill>
                  <a:srgbClr val="273239"/>
                </a:solidFill>
                <a:effectLst/>
                <a:latin typeface="Consolas" panose="020B0609020204030204" pitchFamily="49" charset="0"/>
              </a:rPr>
              <a:t> &lt; 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Return </a:t>
            </a:r>
            <a:r>
              <a:rPr kumimoji="0" lang="en-US" altLang="en-US" sz="1400" b="0" i="0" u="none" strike="noStrike" cap="none" normalizeH="0" baseline="0" dirty="0" err="1">
                <a:ln>
                  <a:noFill/>
                </a:ln>
                <a:solidFill>
                  <a:srgbClr val="273239"/>
                </a:solidFill>
                <a:effectLst/>
                <a:latin typeface="Consolas" panose="020B0609020204030204" pitchFamily="49" charset="0"/>
              </a:rPr>
              <a:t>searchElement</a:t>
            </a:r>
            <a:r>
              <a:rPr kumimoji="0" lang="en-US" altLang="en-US" sz="1400" b="0" i="0" u="none" strike="noStrike" cap="none" normalizeH="0" baseline="0" dirty="0">
                <a:ln>
                  <a:noFill/>
                </a:ln>
                <a:solidFill>
                  <a:srgbClr val="273239"/>
                </a:solidFill>
                <a:effectLst/>
                <a:latin typeface="Consolas" panose="020B0609020204030204" pitchFamily="49" charset="0"/>
              </a:rPr>
              <a:t> (tree -&gt; left, </a:t>
            </a:r>
            <a:r>
              <a:rPr kumimoji="0" lang="en-US" altLang="en-US" sz="1400" b="0" i="0" u="none" strike="noStrike" cap="none" normalizeH="0" baseline="0" dirty="0" err="1">
                <a:ln>
                  <a:noFill/>
                </a:ln>
                <a:solidFill>
                  <a:srgbClr val="273239"/>
                </a:solidFill>
                <a:effectLst/>
                <a:latin typeface="Consolas" panose="020B0609020204030204" pitchFamily="49" charset="0"/>
              </a:rPr>
              <a:t>val</a:t>
            </a:r>
            <a:r>
              <a:rPr kumimoji="0" lang="en-US" altLang="en-US" sz="1400" b="0" i="0" u="none" strike="noStrike" cap="none" normalizeH="0" baseline="0" dirty="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Else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Return </a:t>
            </a:r>
            <a:r>
              <a:rPr kumimoji="0" lang="en-US" altLang="en-US" sz="1400" b="0" i="0" u="none" strike="noStrike" cap="none" normalizeH="0" baseline="0" dirty="0" err="1">
                <a:ln>
                  <a:noFill/>
                </a:ln>
                <a:solidFill>
                  <a:srgbClr val="273239"/>
                </a:solidFill>
                <a:effectLst/>
                <a:latin typeface="Consolas" panose="020B0609020204030204" pitchFamily="49" charset="0"/>
              </a:rPr>
              <a:t>searchElement</a:t>
            </a:r>
            <a:r>
              <a:rPr kumimoji="0" lang="en-US" altLang="en-US" sz="1400" b="0" i="0" u="none" strike="noStrike" cap="none" normalizeH="0" baseline="0" dirty="0">
                <a:ln>
                  <a:noFill/>
                </a:ln>
                <a:solidFill>
                  <a:srgbClr val="273239"/>
                </a:solidFill>
                <a:effectLst/>
                <a:latin typeface="Consolas" panose="020B0609020204030204" pitchFamily="49" charset="0"/>
              </a:rPr>
              <a:t> (tree -&gt; right, </a:t>
            </a:r>
            <a:r>
              <a:rPr kumimoji="0" lang="en-US" altLang="en-US" sz="1400" b="0" i="0" u="none" strike="noStrike" cap="none" normalizeH="0" baseline="0" dirty="0" err="1">
                <a:ln>
                  <a:noFill/>
                </a:ln>
                <a:solidFill>
                  <a:srgbClr val="273239"/>
                </a:solidFill>
                <a:effectLst/>
                <a:latin typeface="Consolas" panose="020B0609020204030204" pitchFamily="49" charset="0"/>
              </a:rPr>
              <a:t>val</a:t>
            </a:r>
            <a:r>
              <a:rPr kumimoji="0" lang="en-US" altLang="en-US" sz="1400" b="0" i="0" u="none" strike="noStrike" cap="none" normalizeH="0" baseline="0" dirty="0">
                <a:ln>
                  <a:noFill/>
                </a:ln>
                <a:solidFill>
                  <a:srgbClr val="27323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73239"/>
                </a:solidFill>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End of if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latin typeface="Consolas" panose="020B0609020204030204" pitchFamily="49" charset="0"/>
              </a:rPr>
              <a:t>Step 2:</a:t>
            </a:r>
            <a:r>
              <a:rPr kumimoji="0" lang="en-US" altLang="en-US" sz="1400" b="0" i="0" u="none" strike="noStrike" cap="none" normalizeH="0" baseline="0" dirty="0">
                <a:ln>
                  <a:noFill/>
                </a:ln>
                <a:solidFill>
                  <a:srgbClr val="273239"/>
                </a:solidFill>
                <a:effectLst/>
                <a:latin typeface="Consolas" panose="020B0609020204030204" pitchFamily="49" charset="0"/>
              </a:rPr>
              <a:t> END</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99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6B7D79BD-8F66-48E8-8768-7FE820773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40" y="90258"/>
            <a:ext cx="9733280" cy="667748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105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9AC7D9-85BC-4B72-A928-43F256923618}"/>
              </a:ext>
            </a:extLst>
          </p:cNvPr>
          <p:cNvSpPr txBox="1"/>
          <p:nvPr/>
        </p:nvSpPr>
        <p:spPr>
          <a:xfrm>
            <a:off x="1784413" y="1259175"/>
            <a:ext cx="9028590" cy="4339650"/>
          </a:xfrm>
          <a:prstGeom prst="rect">
            <a:avLst/>
          </a:prstGeom>
          <a:noFill/>
        </p:spPr>
        <p:txBody>
          <a:bodyPr wrap="square" rtlCol="0">
            <a:spAutoFit/>
          </a:bodyPr>
          <a:lstStyle/>
          <a:p>
            <a:pPr algn="l"/>
            <a:r>
              <a:rPr lang="en-US" sz="2400" b="1" i="0" dirty="0">
                <a:solidFill>
                  <a:srgbClr val="25265E"/>
                </a:solidFill>
                <a:effectLst/>
                <a:latin typeface="euclid_circular_a"/>
              </a:rPr>
              <a:t>Operations on a Red-Black Tree</a:t>
            </a:r>
          </a:p>
          <a:p>
            <a:pPr algn="l"/>
            <a:r>
              <a:rPr lang="en-US" sz="2400" b="0" i="0" dirty="0">
                <a:effectLst/>
                <a:latin typeface="euclid_circular_a"/>
              </a:rPr>
              <a:t>Various operations that can be performed on a red-black tree are:</a:t>
            </a:r>
          </a:p>
          <a:p>
            <a:pPr algn="l"/>
            <a:endParaRPr lang="en-US" sz="2400" b="0" i="0" dirty="0">
              <a:effectLst/>
              <a:latin typeface="euclid_circular_a"/>
            </a:endParaRPr>
          </a:p>
          <a:p>
            <a:pPr algn="l"/>
            <a:r>
              <a:rPr lang="en-US" sz="2400" b="1" i="0" dirty="0">
                <a:solidFill>
                  <a:srgbClr val="25265E"/>
                </a:solidFill>
                <a:effectLst/>
                <a:latin typeface="euclid_circular_a"/>
              </a:rPr>
              <a:t>Rotating the subtrees in a Red-Black Tree</a:t>
            </a:r>
          </a:p>
          <a:p>
            <a:pPr algn="l"/>
            <a:r>
              <a:rPr lang="en-US" sz="2400" b="0" i="0" dirty="0">
                <a:effectLst/>
                <a:latin typeface="euclid_circular_a"/>
              </a:rPr>
              <a:t>In rotation operation, the positions of the nodes of a subtree are interchanged.</a:t>
            </a:r>
          </a:p>
          <a:p>
            <a:pPr algn="l"/>
            <a:r>
              <a:rPr lang="en-US" sz="2400" b="0" i="0" dirty="0">
                <a:effectLst/>
                <a:latin typeface="euclid_circular_a"/>
              </a:rPr>
              <a:t>Rotation operation is used for maintaining the properties of a red-black tree when they are violated by other operations such as insertion and deletion.</a:t>
            </a:r>
          </a:p>
          <a:p>
            <a:pPr algn="l"/>
            <a:r>
              <a:rPr lang="en-US" sz="2400" b="0" i="0" dirty="0">
                <a:effectLst/>
                <a:latin typeface="euclid_circular_a"/>
              </a:rPr>
              <a:t>There are two types of rotations: Left rotation and Right rotation</a:t>
            </a:r>
          </a:p>
          <a:p>
            <a:br>
              <a:rPr lang="en-US" dirty="0"/>
            </a:br>
            <a:endParaRPr lang="en-IN" dirty="0"/>
          </a:p>
        </p:txBody>
      </p:sp>
    </p:spTree>
    <p:extLst>
      <p:ext uri="{BB962C8B-B14F-4D97-AF65-F5344CB8AC3E}">
        <p14:creationId xmlns:p14="http://schemas.microsoft.com/office/powerpoint/2010/main" val="1082200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5F298A1D-3D55-4DBE-BB99-310EBE7B7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293" y="984672"/>
            <a:ext cx="5267325" cy="3171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1D8991-B7D1-4F8B-A8A5-2070776F3263}"/>
              </a:ext>
            </a:extLst>
          </p:cNvPr>
          <p:cNvSpPr txBox="1"/>
          <p:nvPr/>
        </p:nvSpPr>
        <p:spPr>
          <a:xfrm>
            <a:off x="8089641" y="550506"/>
            <a:ext cx="3788228" cy="5078313"/>
          </a:xfrm>
          <a:prstGeom prst="rect">
            <a:avLst/>
          </a:prstGeom>
          <a:noFill/>
        </p:spPr>
        <p:txBody>
          <a:bodyPr wrap="square" rtlCol="0">
            <a:spAutoFit/>
          </a:bodyPr>
          <a:lstStyle/>
          <a:p>
            <a:pPr algn="just" fontAlgn="base"/>
            <a:r>
              <a:rPr lang="en-US" b="1" i="0" dirty="0">
                <a:solidFill>
                  <a:srgbClr val="273239"/>
                </a:solidFill>
                <a:effectLst/>
                <a:latin typeface="urw-din"/>
              </a:rPr>
              <a:t>Logic:</a:t>
            </a:r>
          </a:p>
          <a:p>
            <a:pPr algn="just" fontAlgn="base"/>
            <a:r>
              <a:rPr lang="en-US" b="0" i="0" dirty="0">
                <a:solidFill>
                  <a:srgbClr val="273239"/>
                </a:solidFill>
                <a:effectLst/>
                <a:latin typeface="urw-din"/>
              </a:rPr>
              <a:t>First, you have to insert the node similarly to that in a binary tree and assign a red </a:t>
            </a:r>
            <a:r>
              <a:rPr lang="en-US" b="0" i="0" dirty="0" err="1">
                <a:solidFill>
                  <a:srgbClr val="273239"/>
                </a:solidFill>
                <a:effectLst/>
                <a:latin typeface="urw-din"/>
              </a:rPr>
              <a:t>colour</a:t>
            </a:r>
            <a:r>
              <a:rPr lang="en-US" b="0" i="0" dirty="0">
                <a:solidFill>
                  <a:srgbClr val="273239"/>
                </a:solidFill>
                <a:effectLst/>
                <a:latin typeface="urw-din"/>
              </a:rPr>
              <a:t> to it. Now, if the node is a root node then change its </a:t>
            </a:r>
            <a:r>
              <a:rPr lang="en-US" b="0" i="0" dirty="0" err="1">
                <a:solidFill>
                  <a:srgbClr val="273239"/>
                </a:solidFill>
                <a:effectLst/>
                <a:latin typeface="urw-din"/>
              </a:rPr>
              <a:t>colour</a:t>
            </a:r>
            <a:r>
              <a:rPr lang="en-US" b="0" i="0" dirty="0">
                <a:solidFill>
                  <a:srgbClr val="273239"/>
                </a:solidFill>
                <a:effectLst/>
                <a:latin typeface="urw-din"/>
              </a:rPr>
              <a:t> to black, but if it does not then check the </a:t>
            </a:r>
            <a:r>
              <a:rPr lang="en-US" b="0" i="0" dirty="0" err="1">
                <a:solidFill>
                  <a:srgbClr val="273239"/>
                </a:solidFill>
                <a:effectLst/>
                <a:latin typeface="urw-din"/>
              </a:rPr>
              <a:t>colour</a:t>
            </a:r>
            <a:r>
              <a:rPr lang="en-US" b="0" i="0" dirty="0">
                <a:solidFill>
                  <a:srgbClr val="273239"/>
                </a:solidFill>
                <a:effectLst/>
                <a:latin typeface="urw-din"/>
              </a:rPr>
              <a:t> of the parent node. If its </a:t>
            </a:r>
            <a:r>
              <a:rPr lang="en-US" b="0" i="0" dirty="0" err="1">
                <a:solidFill>
                  <a:srgbClr val="273239"/>
                </a:solidFill>
                <a:effectLst/>
                <a:latin typeface="urw-din"/>
              </a:rPr>
              <a:t>colour</a:t>
            </a:r>
            <a:r>
              <a:rPr lang="en-US" b="0" i="0" dirty="0">
                <a:solidFill>
                  <a:srgbClr val="273239"/>
                </a:solidFill>
                <a:effectLst/>
                <a:latin typeface="urw-din"/>
              </a:rPr>
              <a:t> is black then don’t change the </a:t>
            </a:r>
            <a:r>
              <a:rPr lang="en-US" b="0" i="0" dirty="0" err="1">
                <a:solidFill>
                  <a:srgbClr val="273239"/>
                </a:solidFill>
                <a:effectLst/>
                <a:latin typeface="urw-din"/>
              </a:rPr>
              <a:t>colour</a:t>
            </a:r>
            <a:r>
              <a:rPr lang="en-US" b="0" i="0" dirty="0">
                <a:solidFill>
                  <a:srgbClr val="273239"/>
                </a:solidFill>
                <a:effectLst/>
                <a:latin typeface="urw-din"/>
              </a:rPr>
              <a:t> but if it is not i.e. it is red then check the </a:t>
            </a:r>
            <a:r>
              <a:rPr lang="en-US" b="0" i="0" dirty="0" err="1">
                <a:solidFill>
                  <a:srgbClr val="273239"/>
                </a:solidFill>
                <a:effectLst/>
                <a:latin typeface="urw-din"/>
              </a:rPr>
              <a:t>colour</a:t>
            </a:r>
            <a:r>
              <a:rPr lang="en-US" b="0" i="0" dirty="0">
                <a:solidFill>
                  <a:srgbClr val="273239"/>
                </a:solidFill>
                <a:effectLst/>
                <a:latin typeface="urw-din"/>
              </a:rPr>
              <a:t> of the node’s uncle. If the node’s uncle has a red </a:t>
            </a:r>
            <a:r>
              <a:rPr lang="en-US" b="0" i="0" dirty="0" err="1">
                <a:solidFill>
                  <a:srgbClr val="273239"/>
                </a:solidFill>
                <a:effectLst/>
                <a:latin typeface="urw-din"/>
              </a:rPr>
              <a:t>colour</a:t>
            </a:r>
            <a:r>
              <a:rPr lang="en-US" b="0" i="0" dirty="0">
                <a:solidFill>
                  <a:srgbClr val="273239"/>
                </a:solidFill>
                <a:effectLst/>
                <a:latin typeface="urw-din"/>
              </a:rPr>
              <a:t> then change the </a:t>
            </a:r>
            <a:r>
              <a:rPr lang="en-US" b="0" i="0" dirty="0" err="1">
                <a:solidFill>
                  <a:srgbClr val="273239"/>
                </a:solidFill>
                <a:effectLst/>
                <a:latin typeface="urw-din"/>
              </a:rPr>
              <a:t>colour</a:t>
            </a:r>
            <a:r>
              <a:rPr lang="en-US" b="0" i="0" dirty="0">
                <a:solidFill>
                  <a:srgbClr val="273239"/>
                </a:solidFill>
                <a:effectLst/>
                <a:latin typeface="urw-din"/>
              </a:rPr>
              <a:t> of the node’s parent and uncle to black and that of grandfather to red </a:t>
            </a:r>
            <a:r>
              <a:rPr lang="en-US" b="0" i="0" dirty="0" err="1">
                <a:solidFill>
                  <a:srgbClr val="273239"/>
                </a:solidFill>
                <a:effectLst/>
                <a:latin typeface="urw-din"/>
              </a:rPr>
              <a:t>colour</a:t>
            </a:r>
            <a:r>
              <a:rPr lang="en-US" b="0" i="0" dirty="0">
                <a:solidFill>
                  <a:srgbClr val="273239"/>
                </a:solidFill>
                <a:effectLst/>
                <a:latin typeface="urw-din"/>
              </a:rPr>
              <a:t> and repeat the same process for him (i.e. grandfather).</a:t>
            </a:r>
          </a:p>
          <a:p>
            <a:br>
              <a:rPr lang="en-US" dirty="0"/>
            </a:br>
            <a:endParaRPr lang="en-IN" dirty="0"/>
          </a:p>
        </p:txBody>
      </p:sp>
    </p:spTree>
    <p:extLst>
      <p:ext uri="{BB962C8B-B14F-4D97-AF65-F5344CB8AC3E}">
        <p14:creationId xmlns:p14="http://schemas.microsoft.com/office/powerpoint/2010/main" val="1574756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ndfather Clipart and Stock Illustrations. 38,930 Grandfather vector EPS  illustrations and drawings available to search from thousands of royalty  free clip art graphic designers.">
            <a:extLst>
              <a:ext uri="{FF2B5EF4-FFF2-40B4-BE49-F238E27FC236}">
                <a16:creationId xmlns:a16="http://schemas.microsoft.com/office/drawing/2014/main" id="{83EAD04A-2D78-4262-8623-8200F59823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 t="-6421" r="65543" b="68284"/>
          <a:stretch/>
        </p:blipFill>
        <p:spPr bwMode="auto">
          <a:xfrm>
            <a:off x="457200" y="-223934"/>
            <a:ext cx="1595534" cy="1888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25,264 Expression Stock Illustrations, Cliparts and Royalty Free  Expression Vectors">
            <a:extLst>
              <a:ext uri="{FF2B5EF4-FFF2-40B4-BE49-F238E27FC236}">
                <a16:creationId xmlns:a16="http://schemas.microsoft.com/office/drawing/2014/main" id="{B1121255-A11A-4545-BBF3-51ECF0064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 t="-177" r="64417" b="68081"/>
          <a:stretch/>
        </p:blipFill>
        <p:spPr bwMode="auto">
          <a:xfrm>
            <a:off x="7315200" y="186613"/>
            <a:ext cx="1511560" cy="13757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ne Gestures and Facial Expressions of a Woman Stock Vector - Illustration  of nine, expressions: 122474522">
            <a:extLst>
              <a:ext uri="{FF2B5EF4-FFF2-40B4-BE49-F238E27FC236}">
                <a16:creationId xmlns:a16="http://schemas.microsoft.com/office/drawing/2014/main" id="{9C0673A1-E3CB-4AFC-BB7B-D472A20314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693" t="48249" r="14450"/>
          <a:stretch/>
        </p:blipFill>
        <p:spPr bwMode="auto">
          <a:xfrm>
            <a:off x="2705929" y="4754186"/>
            <a:ext cx="1371496" cy="1872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andfather Clipart and Stock Illustrations. 38,930 Grandfather vector EPS  illustrations and drawings available to search from thousands of royalty  free clip art graphic designers.">
            <a:extLst>
              <a:ext uri="{FF2B5EF4-FFF2-40B4-BE49-F238E27FC236}">
                <a16:creationId xmlns:a16="http://schemas.microsoft.com/office/drawing/2014/main" id="{4C704CDF-84F0-40A8-BE36-453A823277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58" t="61863" r="-1086"/>
          <a:stretch/>
        </p:blipFill>
        <p:spPr bwMode="auto">
          <a:xfrm>
            <a:off x="531845" y="1875452"/>
            <a:ext cx="1595534" cy="1888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925,264 Expression Stock Illustrations, Cliparts and Royalty Free  Expression Vectors">
            <a:extLst>
              <a:ext uri="{FF2B5EF4-FFF2-40B4-BE49-F238E27FC236}">
                <a16:creationId xmlns:a16="http://schemas.microsoft.com/office/drawing/2014/main" id="{519D4EEB-E643-4413-A6D9-4A715B0F4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71" t="65347" r="33705"/>
          <a:stretch/>
        </p:blipFill>
        <p:spPr bwMode="auto">
          <a:xfrm>
            <a:off x="7464491" y="1875452"/>
            <a:ext cx="1436914" cy="1485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Nine Gestures and Facial Expressions of a Woman Stock Vector - Illustration  of nine, expressions: 122474522">
            <a:extLst>
              <a:ext uri="{FF2B5EF4-FFF2-40B4-BE49-F238E27FC236}">
                <a16:creationId xmlns:a16="http://schemas.microsoft.com/office/drawing/2014/main" id="{743F0538-866F-40F3-975D-1F9D80AEA9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082" r="33061" b="48249"/>
          <a:stretch/>
        </p:blipFill>
        <p:spPr bwMode="auto">
          <a:xfrm>
            <a:off x="5896947" y="4709528"/>
            <a:ext cx="1436915" cy="19618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212528-5933-4BC5-9384-B2E22BC5EC17}"/>
              </a:ext>
            </a:extLst>
          </p:cNvPr>
          <p:cNvSpPr txBox="1"/>
          <p:nvPr/>
        </p:nvSpPr>
        <p:spPr>
          <a:xfrm>
            <a:off x="531845" y="1603110"/>
            <a:ext cx="1996751" cy="369332"/>
          </a:xfrm>
          <a:prstGeom prst="rect">
            <a:avLst/>
          </a:prstGeom>
          <a:noFill/>
        </p:spPr>
        <p:txBody>
          <a:bodyPr wrap="square" rtlCol="0">
            <a:spAutoFit/>
          </a:bodyPr>
          <a:lstStyle/>
          <a:p>
            <a:r>
              <a:rPr lang="en-US" dirty="0"/>
              <a:t>GRANDPA</a:t>
            </a:r>
            <a:endParaRPr lang="en-IN" dirty="0"/>
          </a:p>
        </p:txBody>
      </p:sp>
      <p:sp>
        <p:nvSpPr>
          <p:cNvPr id="3" name="TextBox 2">
            <a:extLst>
              <a:ext uri="{FF2B5EF4-FFF2-40B4-BE49-F238E27FC236}">
                <a16:creationId xmlns:a16="http://schemas.microsoft.com/office/drawing/2014/main" id="{5E2A8CF0-0E02-4682-B44B-652EC4A02082}"/>
              </a:ext>
            </a:extLst>
          </p:cNvPr>
          <p:cNvSpPr txBox="1"/>
          <p:nvPr/>
        </p:nvSpPr>
        <p:spPr>
          <a:xfrm rot="10800000" flipH="1" flipV="1">
            <a:off x="7791062" y="1564052"/>
            <a:ext cx="1595534" cy="369332"/>
          </a:xfrm>
          <a:prstGeom prst="rect">
            <a:avLst/>
          </a:prstGeom>
          <a:noFill/>
        </p:spPr>
        <p:txBody>
          <a:bodyPr wrap="square" rtlCol="0">
            <a:spAutoFit/>
          </a:bodyPr>
          <a:lstStyle/>
          <a:p>
            <a:r>
              <a:rPr lang="en-US" dirty="0"/>
              <a:t>UNCLE</a:t>
            </a:r>
            <a:endParaRPr lang="en-IN" dirty="0"/>
          </a:p>
        </p:txBody>
      </p:sp>
      <p:sp>
        <p:nvSpPr>
          <p:cNvPr id="4" name="TextBox 3">
            <a:extLst>
              <a:ext uri="{FF2B5EF4-FFF2-40B4-BE49-F238E27FC236}">
                <a16:creationId xmlns:a16="http://schemas.microsoft.com/office/drawing/2014/main" id="{1051C433-41C6-42F2-AE67-8AB458231E35}"/>
              </a:ext>
            </a:extLst>
          </p:cNvPr>
          <p:cNvSpPr txBox="1"/>
          <p:nvPr/>
        </p:nvSpPr>
        <p:spPr>
          <a:xfrm>
            <a:off x="4226767" y="5309118"/>
            <a:ext cx="1670180" cy="369332"/>
          </a:xfrm>
          <a:prstGeom prst="rect">
            <a:avLst/>
          </a:prstGeom>
          <a:noFill/>
        </p:spPr>
        <p:txBody>
          <a:bodyPr wrap="square" rtlCol="0">
            <a:spAutoFit/>
          </a:bodyPr>
          <a:lstStyle/>
          <a:p>
            <a:r>
              <a:rPr lang="en-US" dirty="0"/>
              <a:t>FATHER</a:t>
            </a:r>
            <a:endParaRPr lang="en-IN" dirty="0"/>
          </a:p>
        </p:txBody>
      </p:sp>
      <p:sp>
        <p:nvSpPr>
          <p:cNvPr id="5" name="Oval 4">
            <a:extLst>
              <a:ext uri="{FF2B5EF4-FFF2-40B4-BE49-F238E27FC236}">
                <a16:creationId xmlns:a16="http://schemas.microsoft.com/office/drawing/2014/main" id="{15125346-9139-473C-BD98-025574CC44E6}"/>
              </a:ext>
            </a:extLst>
          </p:cNvPr>
          <p:cNvSpPr/>
          <p:nvPr/>
        </p:nvSpPr>
        <p:spPr>
          <a:xfrm>
            <a:off x="2901821" y="373224"/>
            <a:ext cx="615820" cy="5411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EE496582-B624-4871-92A2-77B9223CDF97}"/>
              </a:ext>
            </a:extLst>
          </p:cNvPr>
          <p:cNvSpPr/>
          <p:nvPr/>
        </p:nvSpPr>
        <p:spPr>
          <a:xfrm>
            <a:off x="8901405" y="550506"/>
            <a:ext cx="662473" cy="5971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4E2A337E-CC46-4A88-83C9-7D3E8E1C61C7}"/>
              </a:ext>
            </a:extLst>
          </p:cNvPr>
          <p:cNvSpPr/>
          <p:nvPr/>
        </p:nvSpPr>
        <p:spPr>
          <a:xfrm>
            <a:off x="2827176" y="2481943"/>
            <a:ext cx="690465" cy="5971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33E04AD-0437-4F8F-B5CB-093283D49970}"/>
              </a:ext>
            </a:extLst>
          </p:cNvPr>
          <p:cNvSpPr/>
          <p:nvPr/>
        </p:nvSpPr>
        <p:spPr>
          <a:xfrm>
            <a:off x="9209314" y="2481943"/>
            <a:ext cx="662473" cy="5971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618E52F-0DEB-4500-BF6F-5AFBDF5EE654}"/>
              </a:ext>
            </a:extLst>
          </p:cNvPr>
          <p:cNvSpPr/>
          <p:nvPr/>
        </p:nvSpPr>
        <p:spPr>
          <a:xfrm>
            <a:off x="3125755" y="4209567"/>
            <a:ext cx="531844" cy="51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6DDD84C-CA45-408B-AAAF-7DEB0C56FF8A}"/>
              </a:ext>
            </a:extLst>
          </p:cNvPr>
          <p:cNvSpPr/>
          <p:nvPr/>
        </p:nvSpPr>
        <p:spPr>
          <a:xfrm>
            <a:off x="6251510" y="4193337"/>
            <a:ext cx="559837" cy="51619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C70B91DA-7B44-42D4-9CAD-4F7D31DC1FE6}"/>
              </a:ext>
            </a:extLst>
          </p:cNvPr>
          <p:cNvSpPr txBox="1"/>
          <p:nvPr/>
        </p:nvSpPr>
        <p:spPr>
          <a:xfrm>
            <a:off x="8724122" y="4193337"/>
            <a:ext cx="2099388" cy="923330"/>
          </a:xfrm>
          <a:prstGeom prst="rect">
            <a:avLst/>
          </a:prstGeom>
          <a:noFill/>
        </p:spPr>
        <p:txBody>
          <a:bodyPr wrap="square" rtlCol="0">
            <a:spAutoFit/>
          </a:bodyPr>
          <a:lstStyle/>
          <a:p>
            <a:r>
              <a:rPr lang="en-US" dirty="0"/>
              <a:t>BLACK = CALM</a:t>
            </a:r>
          </a:p>
          <a:p>
            <a:endParaRPr lang="en-US" dirty="0"/>
          </a:p>
          <a:p>
            <a:r>
              <a:rPr lang="en-US" dirty="0"/>
              <a:t>RED = ANGRY</a:t>
            </a:r>
            <a:endParaRPr lang="en-IN" dirty="0"/>
          </a:p>
        </p:txBody>
      </p:sp>
    </p:spTree>
    <p:extLst>
      <p:ext uri="{BB962C8B-B14F-4D97-AF65-F5344CB8AC3E}">
        <p14:creationId xmlns:p14="http://schemas.microsoft.com/office/powerpoint/2010/main" val="3127448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A88F3-1A10-4729-B542-B64724F68069}"/>
              </a:ext>
            </a:extLst>
          </p:cNvPr>
          <p:cNvPicPr>
            <a:picLocks noChangeAspect="1"/>
          </p:cNvPicPr>
          <p:nvPr/>
        </p:nvPicPr>
        <p:blipFill rotWithShape="1">
          <a:blip r:embed="rId2"/>
          <a:srcRect b="16735"/>
          <a:stretch/>
        </p:blipFill>
        <p:spPr>
          <a:xfrm>
            <a:off x="513673" y="849086"/>
            <a:ext cx="11594352" cy="5430416"/>
          </a:xfrm>
          <a:prstGeom prst="rect">
            <a:avLst/>
          </a:prstGeom>
        </p:spPr>
      </p:pic>
    </p:spTree>
    <p:extLst>
      <p:ext uri="{BB962C8B-B14F-4D97-AF65-F5344CB8AC3E}">
        <p14:creationId xmlns:p14="http://schemas.microsoft.com/office/powerpoint/2010/main" val="767395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77405-EEDC-4A12-9CAC-0F77BE914400}"/>
              </a:ext>
            </a:extLst>
          </p:cNvPr>
          <p:cNvPicPr>
            <a:picLocks noChangeAspect="1"/>
          </p:cNvPicPr>
          <p:nvPr/>
        </p:nvPicPr>
        <p:blipFill rotWithShape="1">
          <a:blip r:embed="rId2"/>
          <a:srcRect t="5578" b="13741"/>
          <a:stretch/>
        </p:blipFill>
        <p:spPr>
          <a:xfrm>
            <a:off x="569167" y="1281212"/>
            <a:ext cx="11212286" cy="5175572"/>
          </a:xfrm>
          <a:prstGeom prst="rect">
            <a:avLst/>
          </a:prstGeom>
        </p:spPr>
      </p:pic>
    </p:spTree>
    <p:extLst>
      <p:ext uri="{BB962C8B-B14F-4D97-AF65-F5344CB8AC3E}">
        <p14:creationId xmlns:p14="http://schemas.microsoft.com/office/powerpoint/2010/main" val="1452257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11117-C7C5-41D0-8791-FBE2C80ED65D}"/>
              </a:ext>
            </a:extLst>
          </p:cNvPr>
          <p:cNvPicPr>
            <a:picLocks noChangeAspect="1"/>
          </p:cNvPicPr>
          <p:nvPr/>
        </p:nvPicPr>
        <p:blipFill rotWithShape="1">
          <a:blip r:embed="rId2"/>
          <a:srcRect b="12990"/>
          <a:stretch/>
        </p:blipFill>
        <p:spPr>
          <a:xfrm>
            <a:off x="625151" y="606053"/>
            <a:ext cx="10941697" cy="5374869"/>
          </a:xfrm>
          <a:prstGeom prst="rect">
            <a:avLst/>
          </a:prstGeom>
        </p:spPr>
      </p:pic>
    </p:spTree>
    <p:extLst>
      <p:ext uri="{BB962C8B-B14F-4D97-AF65-F5344CB8AC3E}">
        <p14:creationId xmlns:p14="http://schemas.microsoft.com/office/powerpoint/2010/main" val="492560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EB143F-CE70-4133-8BF3-A6852073DD67}"/>
              </a:ext>
            </a:extLst>
          </p:cNvPr>
          <p:cNvSpPr txBox="1"/>
          <p:nvPr/>
        </p:nvSpPr>
        <p:spPr>
          <a:xfrm>
            <a:off x="2752530" y="1988423"/>
            <a:ext cx="7473822" cy="2031325"/>
          </a:xfrm>
          <a:prstGeom prst="rect">
            <a:avLst/>
          </a:prstGeom>
          <a:noFill/>
        </p:spPr>
        <p:txBody>
          <a:bodyPr wrap="square" rtlCol="0">
            <a:spAutoFit/>
          </a:bodyPr>
          <a:lstStyle/>
          <a:p>
            <a:r>
              <a:rPr lang="en-US" dirty="0"/>
              <a:t>                                      THINGS TO REMEMBER</a:t>
            </a:r>
          </a:p>
          <a:p>
            <a:endParaRPr lang="en-US" dirty="0"/>
          </a:p>
          <a:p>
            <a:pPr marL="342900" indent="-342900">
              <a:buAutoNum type="arabicPeriod"/>
            </a:pPr>
            <a:r>
              <a:rPr lang="en-US" dirty="0"/>
              <a:t>Z IS ALWAYS RED DURING INSERTION</a:t>
            </a:r>
          </a:p>
          <a:p>
            <a:pPr marL="342900" indent="-342900">
              <a:buAutoNum type="arabicPeriod"/>
            </a:pPr>
            <a:endParaRPr lang="en-US" dirty="0"/>
          </a:p>
          <a:p>
            <a:pPr marL="342900" indent="-342900">
              <a:buAutoNum type="arabicPeriod"/>
            </a:pPr>
            <a:r>
              <a:rPr lang="en-US" dirty="0"/>
              <a:t>AFTER OPERATION -&gt; NEW Z IS LOWEST NODE IN VOILATION</a:t>
            </a:r>
          </a:p>
          <a:p>
            <a:pPr marL="342900" indent="-342900">
              <a:buAutoNum type="arabicPeriod"/>
            </a:pPr>
            <a:endParaRPr lang="en-US" dirty="0"/>
          </a:p>
          <a:p>
            <a:pPr marL="342900" indent="-342900">
              <a:buAutoNum type="arabicPeriod"/>
            </a:pPr>
            <a:r>
              <a:rPr lang="en-US" dirty="0"/>
              <a:t>PRIORITY IS GIVEN TO PARENT THAN CHILD DURING ROTATION</a:t>
            </a:r>
            <a:endParaRPr lang="en-IN" dirty="0"/>
          </a:p>
        </p:txBody>
      </p:sp>
      <p:cxnSp>
        <p:nvCxnSpPr>
          <p:cNvPr id="10" name="Straight Connector 9">
            <a:extLst>
              <a:ext uri="{FF2B5EF4-FFF2-40B4-BE49-F238E27FC236}">
                <a16:creationId xmlns:a16="http://schemas.microsoft.com/office/drawing/2014/main" id="{D2E8546B-F616-4E65-ADC4-00243AC0CDC6}"/>
              </a:ext>
            </a:extLst>
          </p:cNvPr>
          <p:cNvCxnSpPr>
            <a:cxnSpLocks/>
          </p:cNvCxnSpPr>
          <p:nvPr/>
        </p:nvCxnSpPr>
        <p:spPr>
          <a:xfrm>
            <a:off x="2304661" y="2444620"/>
            <a:ext cx="8052318" cy="0"/>
          </a:xfrm>
          <a:prstGeom prst="line">
            <a:avLst/>
          </a:prstGeom>
          <a:ln w="38100" cap="flat" cmpd="sng" algn="ctr">
            <a:solidFill>
              <a:schemeClr val="dk1"/>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AD29C691-58E9-45F2-8DBD-36BE11723B83}"/>
              </a:ext>
            </a:extLst>
          </p:cNvPr>
          <p:cNvCxnSpPr>
            <a:cxnSpLocks/>
          </p:cNvCxnSpPr>
          <p:nvPr/>
        </p:nvCxnSpPr>
        <p:spPr>
          <a:xfrm>
            <a:off x="2304661" y="4525347"/>
            <a:ext cx="8332237" cy="0"/>
          </a:xfrm>
          <a:prstGeom prst="line">
            <a:avLst/>
          </a:prstGeom>
          <a:ln w="38100" cap="flat" cmpd="sng" algn="ctr">
            <a:solidFill>
              <a:schemeClr val="dk1"/>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759D6BED-C276-4395-B65F-D6CFFAED234F}"/>
              </a:ext>
            </a:extLst>
          </p:cNvPr>
          <p:cNvCxnSpPr/>
          <p:nvPr/>
        </p:nvCxnSpPr>
        <p:spPr>
          <a:xfrm>
            <a:off x="2304661" y="2453951"/>
            <a:ext cx="0" cy="2071396"/>
          </a:xfrm>
          <a:prstGeom prst="line">
            <a:avLst/>
          </a:prstGeom>
          <a:ln w="381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69E43F-2B44-4E35-8D3C-60EAFECF80F0}"/>
              </a:ext>
            </a:extLst>
          </p:cNvPr>
          <p:cNvCxnSpPr/>
          <p:nvPr/>
        </p:nvCxnSpPr>
        <p:spPr>
          <a:xfrm>
            <a:off x="10356979" y="2444620"/>
            <a:ext cx="0" cy="2080727"/>
          </a:xfrm>
          <a:prstGeom prst="line">
            <a:avLst/>
          </a:prstGeom>
          <a:ln w="38100">
            <a:solidFill>
              <a:schemeClr val="tx1"/>
            </a:solidFill>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7229195D-794B-4CE0-A8F5-D0D5EA739584}"/>
                  </a:ext>
                </a:extLst>
              </p14:cNvPr>
              <p14:cNvContentPartPr/>
              <p14:nvPr/>
            </p14:nvContentPartPr>
            <p14:xfrm>
              <a:off x="10477888" y="3757731"/>
              <a:ext cx="200520" cy="1051200"/>
            </p14:xfrm>
          </p:contentPart>
        </mc:Choice>
        <mc:Fallback xmlns="">
          <p:pic>
            <p:nvPicPr>
              <p:cNvPr id="21" name="Ink 20">
                <a:extLst>
                  <a:ext uri="{FF2B5EF4-FFF2-40B4-BE49-F238E27FC236}">
                    <a16:creationId xmlns:a16="http://schemas.microsoft.com/office/drawing/2014/main" id="{7229195D-794B-4CE0-A8F5-D0D5EA739584}"/>
                  </a:ext>
                </a:extLst>
              </p:cNvPr>
              <p:cNvPicPr/>
              <p:nvPr/>
            </p:nvPicPr>
            <p:blipFill>
              <a:blip r:embed="rId3"/>
              <a:stretch>
                <a:fillRect/>
              </a:stretch>
            </p:blipFill>
            <p:spPr>
              <a:xfrm>
                <a:off x="10414888" y="3694731"/>
                <a:ext cx="326160" cy="1176840"/>
              </a:xfrm>
              <a:prstGeom prst="rect">
                <a:avLst/>
              </a:prstGeom>
            </p:spPr>
          </p:pic>
        </mc:Fallback>
      </mc:AlternateContent>
      <p:sp>
        <p:nvSpPr>
          <p:cNvPr id="95" name="Rectangle 94">
            <a:extLst>
              <a:ext uri="{FF2B5EF4-FFF2-40B4-BE49-F238E27FC236}">
                <a16:creationId xmlns:a16="http://schemas.microsoft.com/office/drawing/2014/main" id="{3343EFB9-CB9D-49B3-84F4-7F2D317BD494}"/>
              </a:ext>
            </a:extLst>
          </p:cNvPr>
          <p:cNvSpPr/>
          <p:nvPr/>
        </p:nvSpPr>
        <p:spPr>
          <a:xfrm>
            <a:off x="2325421" y="2444619"/>
            <a:ext cx="8052313" cy="2090053"/>
          </a:xfrm>
          <a:prstGeom prst="rect">
            <a:avLst/>
          </a:prstGeom>
          <a:solidFill>
            <a:srgbClr val="00FDFF">
              <a:alpha val="12941"/>
            </a:srgbClr>
          </a:solidFill>
          <a:ln>
            <a:solidFill>
              <a:srgbClr val="00FDFF">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1142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43648-525B-41C6-8B12-F15469191829}"/>
              </a:ext>
            </a:extLst>
          </p:cNvPr>
          <p:cNvPicPr>
            <a:picLocks noChangeAspect="1"/>
          </p:cNvPicPr>
          <p:nvPr/>
        </p:nvPicPr>
        <p:blipFill rotWithShape="1">
          <a:blip r:embed="rId2"/>
          <a:srcRect l="4888" t="3409" r="5784" b="1379"/>
          <a:stretch/>
        </p:blipFill>
        <p:spPr>
          <a:xfrm>
            <a:off x="2245411" y="1173973"/>
            <a:ext cx="6937310" cy="4510054"/>
          </a:xfrm>
          <a:prstGeom prst="rect">
            <a:avLst/>
          </a:prstGeom>
        </p:spPr>
      </p:pic>
    </p:spTree>
    <p:extLst>
      <p:ext uri="{BB962C8B-B14F-4D97-AF65-F5344CB8AC3E}">
        <p14:creationId xmlns:p14="http://schemas.microsoft.com/office/powerpoint/2010/main" val="101385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ED89-8575-45D3-919C-7B4451055B75}"/>
              </a:ext>
            </a:extLst>
          </p:cNvPr>
          <p:cNvSpPr>
            <a:spLocks noGrp="1"/>
          </p:cNvSpPr>
          <p:nvPr>
            <p:ph type="title"/>
          </p:nvPr>
        </p:nvSpPr>
        <p:spPr/>
        <p:txBody>
          <a:bodyPr/>
          <a:lstStyle/>
          <a:p>
            <a:r>
              <a:rPr lang="en-IN" b="1" i="0" dirty="0">
                <a:solidFill>
                  <a:srgbClr val="25265E"/>
                </a:solidFill>
                <a:effectLst/>
                <a:latin typeface="euclid_circular_a"/>
              </a:rPr>
              <a:t>Binary Tree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1E867D79-D313-4DB7-A81F-F25964BC1C14}"/>
              </a:ext>
            </a:extLst>
          </p:cNvPr>
          <p:cNvSpPr>
            <a:spLocks noGrp="1"/>
          </p:cNvSpPr>
          <p:nvPr>
            <p:ph idx="1"/>
          </p:nvPr>
        </p:nvSpPr>
        <p:spPr/>
        <p:txBody>
          <a:bodyPr/>
          <a:lstStyle/>
          <a:p>
            <a:pPr algn="l"/>
            <a:r>
              <a:rPr lang="en-US" b="0" i="0" dirty="0">
                <a:effectLst/>
                <a:latin typeface="euclid_circular_a"/>
              </a:rPr>
              <a:t>A binary tree is a tree data structure in which each parent node can have at most two children. Each node of a binary tree consists of three items:</a:t>
            </a:r>
          </a:p>
          <a:p>
            <a:pPr algn="l">
              <a:buFont typeface="Arial" panose="020B0604020202020204" pitchFamily="34" charset="0"/>
              <a:buChar char="•"/>
            </a:pPr>
            <a:r>
              <a:rPr lang="en-US" b="0" i="0" dirty="0">
                <a:effectLst/>
                <a:latin typeface="euclid_circular_a"/>
              </a:rPr>
              <a:t>data item</a:t>
            </a:r>
          </a:p>
          <a:p>
            <a:pPr algn="l">
              <a:buFont typeface="Arial" panose="020B0604020202020204" pitchFamily="34" charset="0"/>
              <a:buChar char="•"/>
            </a:pPr>
            <a:r>
              <a:rPr lang="en-US" b="0" i="0" dirty="0">
                <a:effectLst/>
                <a:latin typeface="euclid_circular_a"/>
              </a:rPr>
              <a:t>address of left child</a:t>
            </a:r>
          </a:p>
          <a:p>
            <a:pPr algn="l">
              <a:buFont typeface="Arial" panose="020B0604020202020204" pitchFamily="34" charset="0"/>
              <a:buChar char="•"/>
            </a:pPr>
            <a:r>
              <a:rPr lang="en-US" b="0" i="0" dirty="0">
                <a:effectLst/>
                <a:latin typeface="euclid_circular_a"/>
              </a:rPr>
              <a:t>address of right child</a:t>
            </a:r>
          </a:p>
          <a:p>
            <a:pPr marL="0" indent="0">
              <a:buNone/>
            </a:pPr>
            <a:endParaRPr lang="en-IN" dirty="0"/>
          </a:p>
        </p:txBody>
      </p:sp>
    </p:spTree>
    <p:extLst>
      <p:ext uri="{BB962C8B-B14F-4D97-AF65-F5344CB8AC3E}">
        <p14:creationId xmlns:p14="http://schemas.microsoft.com/office/powerpoint/2010/main" val="2447800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6626A-7A53-4377-911D-0088B610D413}"/>
              </a:ext>
            </a:extLst>
          </p:cNvPr>
          <p:cNvPicPr>
            <a:picLocks noChangeAspect="1"/>
          </p:cNvPicPr>
          <p:nvPr/>
        </p:nvPicPr>
        <p:blipFill>
          <a:blip r:embed="rId2"/>
          <a:stretch>
            <a:fillRect/>
          </a:stretch>
        </p:blipFill>
        <p:spPr>
          <a:xfrm>
            <a:off x="600220" y="897630"/>
            <a:ext cx="11274540" cy="5251243"/>
          </a:xfrm>
          <a:prstGeom prst="rect">
            <a:avLst/>
          </a:prstGeom>
        </p:spPr>
      </p:pic>
    </p:spTree>
    <p:extLst>
      <p:ext uri="{BB962C8B-B14F-4D97-AF65-F5344CB8AC3E}">
        <p14:creationId xmlns:p14="http://schemas.microsoft.com/office/powerpoint/2010/main" val="17635273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8920E0-52EF-43E4-8B9D-06C2524F36A9}"/>
              </a:ext>
            </a:extLst>
          </p:cNvPr>
          <p:cNvPicPr>
            <a:picLocks noChangeAspect="1"/>
          </p:cNvPicPr>
          <p:nvPr/>
        </p:nvPicPr>
        <p:blipFill rotWithShape="1">
          <a:blip r:embed="rId2"/>
          <a:srcRect b="20952"/>
          <a:stretch/>
        </p:blipFill>
        <p:spPr>
          <a:xfrm>
            <a:off x="167950" y="793135"/>
            <a:ext cx="12024049" cy="5346408"/>
          </a:xfrm>
          <a:prstGeom prst="rect">
            <a:avLst/>
          </a:prstGeom>
        </p:spPr>
      </p:pic>
    </p:spTree>
    <p:extLst>
      <p:ext uri="{BB962C8B-B14F-4D97-AF65-F5344CB8AC3E}">
        <p14:creationId xmlns:p14="http://schemas.microsoft.com/office/powerpoint/2010/main" val="3194464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D1722-AFFF-4281-B647-52979DFAAEDD}"/>
              </a:ext>
            </a:extLst>
          </p:cNvPr>
          <p:cNvPicPr>
            <a:picLocks noChangeAspect="1"/>
          </p:cNvPicPr>
          <p:nvPr/>
        </p:nvPicPr>
        <p:blipFill rotWithShape="1">
          <a:blip r:embed="rId2"/>
          <a:srcRect b="7821"/>
          <a:stretch/>
        </p:blipFill>
        <p:spPr>
          <a:xfrm>
            <a:off x="279919" y="368559"/>
            <a:ext cx="12192000" cy="632160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266CD05-5315-48C7-9D5A-5267D2C83B75}"/>
                  </a:ext>
                </a:extLst>
              </p14:cNvPr>
              <p14:cNvContentPartPr/>
              <p14:nvPr/>
            </p14:nvContentPartPr>
            <p14:xfrm>
              <a:off x="8970453" y="6129752"/>
              <a:ext cx="2827440" cy="560880"/>
            </p14:xfrm>
          </p:contentPart>
        </mc:Choice>
        <mc:Fallback xmlns="">
          <p:pic>
            <p:nvPicPr>
              <p:cNvPr id="4" name="Ink 3">
                <a:extLst>
                  <a:ext uri="{FF2B5EF4-FFF2-40B4-BE49-F238E27FC236}">
                    <a16:creationId xmlns:a16="http://schemas.microsoft.com/office/drawing/2014/main" id="{1266CD05-5315-48C7-9D5A-5267D2C83B75}"/>
                  </a:ext>
                </a:extLst>
              </p:cNvPr>
              <p:cNvPicPr/>
              <p:nvPr/>
            </p:nvPicPr>
            <p:blipFill>
              <a:blip r:embed="rId4"/>
              <a:stretch>
                <a:fillRect/>
              </a:stretch>
            </p:blipFill>
            <p:spPr>
              <a:xfrm>
                <a:off x="8907813" y="6067112"/>
                <a:ext cx="2953080" cy="68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4C76039-9F2A-4B62-BEFD-1866955E8EE8}"/>
                  </a:ext>
                </a:extLst>
              </p14:cNvPr>
              <p14:cNvContentPartPr/>
              <p14:nvPr/>
            </p14:nvContentPartPr>
            <p14:xfrm>
              <a:off x="-729747" y="4131752"/>
              <a:ext cx="360" cy="360"/>
            </p14:xfrm>
          </p:contentPart>
        </mc:Choice>
        <mc:Fallback xmlns="">
          <p:pic>
            <p:nvPicPr>
              <p:cNvPr id="6" name="Ink 5">
                <a:extLst>
                  <a:ext uri="{FF2B5EF4-FFF2-40B4-BE49-F238E27FC236}">
                    <a16:creationId xmlns:a16="http://schemas.microsoft.com/office/drawing/2014/main" id="{14C76039-9F2A-4B62-BEFD-1866955E8EE8}"/>
                  </a:ext>
                </a:extLst>
              </p:cNvPr>
              <p:cNvPicPr/>
              <p:nvPr/>
            </p:nvPicPr>
            <p:blipFill>
              <a:blip r:embed="rId6"/>
              <a:stretch>
                <a:fillRect/>
              </a:stretch>
            </p:blipFill>
            <p:spPr>
              <a:xfrm>
                <a:off x="-792387" y="406911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C0CF9AE-FA2D-4E83-B3D1-9A8DBBF505E8}"/>
                  </a:ext>
                </a:extLst>
              </p14:cNvPr>
              <p14:cNvContentPartPr/>
              <p14:nvPr/>
            </p14:nvContentPartPr>
            <p14:xfrm>
              <a:off x="-567747" y="2256872"/>
              <a:ext cx="360" cy="360"/>
            </p14:xfrm>
          </p:contentPart>
        </mc:Choice>
        <mc:Fallback xmlns="">
          <p:pic>
            <p:nvPicPr>
              <p:cNvPr id="7" name="Ink 6">
                <a:extLst>
                  <a:ext uri="{FF2B5EF4-FFF2-40B4-BE49-F238E27FC236}">
                    <a16:creationId xmlns:a16="http://schemas.microsoft.com/office/drawing/2014/main" id="{3C0CF9AE-FA2D-4E83-B3D1-9A8DBBF505E8}"/>
                  </a:ext>
                </a:extLst>
              </p:cNvPr>
              <p:cNvPicPr/>
              <p:nvPr/>
            </p:nvPicPr>
            <p:blipFill>
              <a:blip r:embed="rId6"/>
              <a:stretch>
                <a:fillRect/>
              </a:stretch>
            </p:blipFill>
            <p:spPr>
              <a:xfrm>
                <a:off x="-630747" y="2193872"/>
                <a:ext cx="126000" cy="126000"/>
              </a:xfrm>
              <a:prstGeom prst="rect">
                <a:avLst/>
              </a:prstGeom>
            </p:spPr>
          </p:pic>
        </mc:Fallback>
      </mc:AlternateContent>
    </p:spTree>
    <p:extLst>
      <p:ext uri="{BB962C8B-B14F-4D97-AF65-F5344CB8AC3E}">
        <p14:creationId xmlns:p14="http://schemas.microsoft.com/office/powerpoint/2010/main" val="318073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D9186-2EF0-4E58-926C-51F4256B4F8C}"/>
              </a:ext>
            </a:extLst>
          </p:cNvPr>
          <p:cNvPicPr>
            <a:picLocks noChangeAspect="1"/>
          </p:cNvPicPr>
          <p:nvPr/>
        </p:nvPicPr>
        <p:blipFill rotWithShape="1">
          <a:blip r:embed="rId2"/>
          <a:srcRect b="36463"/>
          <a:stretch/>
        </p:blipFill>
        <p:spPr>
          <a:xfrm>
            <a:off x="653143" y="1387026"/>
            <a:ext cx="11426890" cy="4083947"/>
          </a:xfrm>
          <a:prstGeom prst="rect">
            <a:avLst/>
          </a:prstGeom>
        </p:spPr>
      </p:pic>
    </p:spTree>
    <p:extLst>
      <p:ext uri="{BB962C8B-B14F-4D97-AF65-F5344CB8AC3E}">
        <p14:creationId xmlns:p14="http://schemas.microsoft.com/office/powerpoint/2010/main" val="16977619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6D031-8B6B-4A8B-A58E-CBDE26A90F45}"/>
              </a:ext>
            </a:extLst>
          </p:cNvPr>
          <p:cNvPicPr>
            <a:picLocks noChangeAspect="1"/>
          </p:cNvPicPr>
          <p:nvPr/>
        </p:nvPicPr>
        <p:blipFill rotWithShape="1">
          <a:blip r:embed="rId2"/>
          <a:srcRect r="4253" b="5793"/>
          <a:stretch/>
        </p:blipFill>
        <p:spPr>
          <a:xfrm>
            <a:off x="1336455" y="1303302"/>
            <a:ext cx="9163905" cy="531223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39DAD07-B69B-4254-BA0B-00318BC5BD1D}"/>
                  </a:ext>
                </a:extLst>
              </p14:cNvPr>
              <p14:cNvContentPartPr/>
              <p14:nvPr/>
            </p14:nvContentPartPr>
            <p14:xfrm>
              <a:off x="5374040" y="6369920"/>
              <a:ext cx="360" cy="360"/>
            </p14:xfrm>
          </p:contentPart>
        </mc:Choice>
        <mc:Fallback xmlns="">
          <p:pic>
            <p:nvPicPr>
              <p:cNvPr id="9" name="Ink 8">
                <a:extLst>
                  <a:ext uri="{FF2B5EF4-FFF2-40B4-BE49-F238E27FC236}">
                    <a16:creationId xmlns:a16="http://schemas.microsoft.com/office/drawing/2014/main" id="{A39DAD07-B69B-4254-BA0B-00318BC5BD1D}"/>
                  </a:ext>
                </a:extLst>
              </p:cNvPr>
              <p:cNvPicPr/>
              <p:nvPr/>
            </p:nvPicPr>
            <p:blipFill>
              <a:blip r:embed="rId4"/>
              <a:stretch>
                <a:fillRect/>
              </a:stretch>
            </p:blipFill>
            <p:spPr>
              <a:xfrm>
                <a:off x="5311400" y="63069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35D50D62-C552-4881-ABAB-0F97BC95F919}"/>
                  </a:ext>
                </a:extLst>
              </p14:cNvPr>
              <p14:cNvContentPartPr/>
              <p14:nvPr/>
            </p14:nvContentPartPr>
            <p14:xfrm>
              <a:off x="11063340" y="6447780"/>
              <a:ext cx="37080" cy="30240"/>
            </p14:xfrm>
          </p:contentPart>
        </mc:Choice>
        <mc:Fallback xmlns="">
          <p:pic>
            <p:nvPicPr>
              <p:cNvPr id="14" name="Ink 13">
                <a:extLst>
                  <a:ext uri="{FF2B5EF4-FFF2-40B4-BE49-F238E27FC236}">
                    <a16:creationId xmlns:a16="http://schemas.microsoft.com/office/drawing/2014/main" id="{35D50D62-C552-4881-ABAB-0F97BC95F919}"/>
                  </a:ext>
                </a:extLst>
              </p:cNvPr>
              <p:cNvPicPr/>
              <p:nvPr/>
            </p:nvPicPr>
            <p:blipFill>
              <a:blip r:embed="rId6"/>
              <a:stretch>
                <a:fillRect/>
              </a:stretch>
            </p:blipFill>
            <p:spPr>
              <a:xfrm>
                <a:off x="11000340" y="6385140"/>
                <a:ext cx="162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8251F5C0-4192-4E20-8104-A47EBC15B83A}"/>
                  </a:ext>
                </a:extLst>
              </p14:cNvPr>
              <p14:cNvContentPartPr/>
              <p14:nvPr/>
            </p14:nvContentPartPr>
            <p14:xfrm>
              <a:off x="8335740" y="6272220"/>
              <a:ext cx="1653480" cy="571320"/>
            </p14:xfrm>
          </p:contentPart>
        </mc:Choice>
        <mc:Fallback xmlns="">
          <p:pic>
            <p:nvPicPr>
              <p:cNvPr id="18" name="Ink 17">
                <a:extLst>
                  <a:ext uri="{FF2B5EF4-FFF2-40B4-BE49-F238E27FC236}">
                    <a16:creationId xmlns:a16="http://schemas.microsoft.com/office/drawing/2014/main" id="{8251F5C0-4192-4E20-8104-A47EBC15B83A}"/>
                  </a:ext>
                </a:extLst>
              </p:cNvPr>
              <p:cNvPicPr/>
              <p:nvPr/>
            </p:nvPicPr>
            <p:blipFill>
              <a:blip r:embed="rId8"/>
              <a:stretch>
                <a:fillRect/>
              </a:stretch>
            </p:blipFill>
            <p:spPr>
              <a:xfrm>
                <a:off x="8272740" y="6209580"/>
                <a:ext cx="1779120" cy="696960"/>
              </a:xfrm>
              <a:prstGeom prst="rect">
                <a:avLst/>
              </a:prstGeom>
            </p:spPr>
          </p:pic>
        </mc:Fallback>
      </mc:AlternateContent>
    </p:spTree>
    <p:extLst>
      <p:ext uri="{BB962C8B-B14F-4D97-AF65-F5344CB8AC3E}">
        <p14:creationId xmlns:p14="http://schemas.microsoft.com/office/powerpoint/2010/main" val="3905432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Lightbox">
            <a:extLst>
              <a:ext uri="{FF2B5EF4-FFF2-40B4-BE49-F238E27FC236}">
                <a16:creationId xmlns:a16="http://schemas.microsoft.com/office/drawing/2014/main" id="{914FA40D-D040-42A5-BEF7-3F4B5AED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992" y="1469260"/>
            <a:ext cx="8782050" cy="46291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5872306-555F-4EE5-9B39-F20DBA51695A}"/>
                  </a:ext>
                </a:extLst>
              </p14:cNvPr>
              <p14:cNvContentPartPr/>
              <p14:nvPr/>
            </p14:nvContentPartPr>
            <p14:xfrm>
              <a:off x="4777500" y="3527940"/>
              <a:ext cx="360" cy="360"/>
            </p14:xfrm>
          </p:contentPart>
        </mc:Choice>
        <mc:Fallback xmlns="">
          <p:pic>
            <p:nvPicPr>
              <p:cNvPr id="2" name="Ink 1">
                <a:extLst>
                  <a:ext uri="{FF2B5EF4-FFF2-40B4-BE49-F238E27FC236}">
                    <a16:creationId xmlns:a16="http://schemas.microsoft.com/office/drawing/2014/main" id="{15872306-555F-4EE5-9B39-F20DBA51695A}"/>
                  </a:ext>
                </a:extLst>
              </p:cNvPr>
              <p:cNvPicPr/>
              <p:nvPr/>
            </p:nvPicPr>
            <p:blipFill>
              <a:blip r:embed="rId4"/>
              <a:stretch>
                <a:fillRect/>
              </a:stretch>
            </p:blipFill>
            <p:spPr>
              <a:xfrm>
                <a:off x="4714500" y="3464940"/>
                <a:ext cx="126000" cy="126000"/>
              </a:xfrm>
              <a:prstGeom prst="rect">
                <a:avLst/>
              </a:prstGeom>
            </p:spPr>
          </p:pic>
        </mc:Fallback>
      </mc:AlternateContent>
    </p:spTree>
    <p:extLst>
      <p:ext uri="{BB962C8B-B14F-4D97-AF65-F5344CB8AC3E}">
        <p14:creationId xmlns:p14="http://schemas.microsoft.com/office/powerpoint/2010/main" val="843706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17F20-4422-4B48-929F-B20C878E517C}"/>
              </a:ext>
            </a:extLst>
          </p:cNvPr>
          <p:cNvSpPr txBox="1"/>
          <p:nvPr/>
        </p:nvSpPr>
        <p:spPr>
          <a:xfrm>
            <a:off x="1642187" y="167951"/>
            <a:ext cx="7912360" cy="923330"/>
          </a:xfrm>
          <a:prstGeom prst="rect">
            <a:avLst/>
          </a:prstGeom>
          <a:noFill/>
        </p:spPr>
        <p:txBody>
          <a:bodyPr wrap="square" rtlCol="0">
            <a:spAutoFit/>
          </a:bodyPr>
          <a:lstStyle/>
          <a:p>
            <a:pPr algn="l" fontAlgn="base"/>
            <a:r>
              <a:rPr lang="en-US" b="0" i="0" dirty="0">
                <a:solidFill>
                  <a:srgbClr val="273239"/>
                </a:solidFill>
                <a:effectLst/>
                <a:latin typeface="urw-din"/>
              </a:rPr>
              <a:t>But, if the node’s uncle has black </a:t>
            </a:r>
            <a:r>
              <a:rPr lang="en-US" b="0" i="0" dirty="0" err="1">
                <a:solidFill>
                  <a:srgbClr val="273239"/>
                </a:solidFill>
                <a:effectLst/>
                <a:latin typeface="urw-din"/>
              </a:rPr>
              <a:t>colour</a:t>
            </a:r>
            <a:r>
              <a:rPr lang="en-US" b="0" i="0" dirty="0">
                <a:solidFill>
                  <a:srgbClr val="273239"/>
                </a:solidFill>
                <a:effectLst/>
                <a:latin typeface="urw-din"/>
              </a:rPr>
              <a:t> then there are 4 possible cases:</a:t>
            </a:r>
          </a:p>
          <a:p>
            <a:pPr algn="just" fontAlgn="base">
              <a:buFont typeface="Arial" panose="020B0604020202020204" pitchFamily="34" charset="0"/>
              <a:buChar char="•"/>
            </a:pPr>
            <a:r>
              <a:rPr lang="en-US" b="0" i="0" dirty="0">
                <a:solidFill>
                  <a:srgbClr val="273239"/>
                </a:solidFill>
                <a:effectLst/>
                <a:latin typeface="urw-din"/>
              </a:rPr>
              <a:t>Left </a:t>
            </a:r>
            <a:r>
              <a:rPr lang="en-US" b="0" i="0" dirty="0" err="1">
                <a:solidFill>
                  <a:srgbClr val="273239"/>
                </a:solidFill>
                <a:effectLst/>
                <a:latin typeface="urw-din"/>
              </a:rPr>
              <a:t>Left</a:t>
            </a:r>
            <a:r>
              <a:rPr lang="en-US" b="0" i="0" dirty="0">
                <a:solidFill>
                  <a:srgbClr val="273239"/>
                </a:solidFill>
                <a:effectLst/>
                <a:latin typeface="urw-din"/>
              </a:rPr>
              <a:t> Case (LL rotation):</a:t>
            </a:r>
          </a:p>
          <a:p>
            <a:endParaRPr lang="en-IN" dirty="0"/>
          </a:p>
        </p:txBody>
      </p:sp>
      <p:pic>
        <p:nvPicPr>
          <p:cNvPr id="29698" name="Picture 2" descr="Lightbox">
            <a:extLst>
              <a:ext uri="{FF2B5EF4-FFF2-40B4-BE49-F238E27FC236}">
                <a16:creationId xmlns:a16="http://schemas.microsoft.com/office/drawing/2014/main" id="{2D1EF592-1857-4FD6-8838-19C98D82A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5" t="3891" r="2709"/>
          <a:stretch/>
        </p:blipFill>
        <p:spPr bwMode="auto">
          <a:xfrm>
            <a:off x="2099389" y="1660848"/>
            <a:ext cx="9116008" cy="369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31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E1789C-650B-4B03-8F1C-BCCAD9AE8A7B}"/>
              </a:ext>
            </a:extLst>
          </p:cNvPr>
          <p:cNvSpPr txBox="1"/>
          <p:nvPr/>
        </p:nvSpPr>
        <p:spPr>
          <a:xfrm>
            <a:off x="1733162" y="328517"/>
            <a:ext cx="6097554" cy="369332"/>
          </a:xfrm>
          <a:prstGeom prst="rect">
            <a:avLst/>
          </a:prstGeom>
          <a:noFill/>
        </p:spPr>
        <p:txBody>
          <a:bodyPr wrap="square">
            <a:spAutoFit/>
          </a:bodyPr>
          <a:lstStyle/>
          <a:p>
            <a:pPr algn="just" fontAlgn="base">
              <a:buFont typeface="Arial" panose="020B0604020202020204" pitchFamily="34" charset="0"/>
              <a:buChar char="•"/>
            </a:pPr>
            <a:r>
              <a:rPr lang="en-US" b="0" i="0">
                <a:solidFill>
                  <a:srgbClr val="273239"/>
                </a:solidFill>
                <a:effectLst/>
                <a:latin typeface="urw-din"/>
              </a:rPr>
              <a:t>Left Right Case (LR rotation):</a:t>
            </a:r>
          </a:p>
        </p:txBody>
      </p:sp>
      <p:pic>
        <p:nvPicPr>
          <p:cNvPr id="30722" name="Picture 2" descr="Lightbox">
            <a:extLst>
              <a:ext uri="{FF2B5EF4-FFF2-40B4-BE49-F238E27FC236}">
                <a16:creationId xmlns:a16="http://schemas.microsoft.com/office/drawing/2014/main" id="{C5000F98-9473-4357-9F68-57DC288B2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351" y="1587098"/>
            <a:ext cx="10007178" cy="444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54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FAD06176-D300-4488-9C18-BA164B74D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857375"/>
            <a:ext cx="9972675"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F58EB-8DF4-496B-BC57-08F614E1904E}"/>
              </a:ext>
            </a:extLst>
          </p:cNvPr>
          <p:cNvSpPr txBox="1"/>
          <p:nvPr/>
        </p:nvSpPr>
        <p:spPr>
          <a:xfrm>
            <a:off x="1845129" y="739064"/>
            <a:ext cx="6097554" cy="369332"/>
          </a:xfrm>
          <a:prstGeom prst="rect">
            <a:avLst/>
          </a:prstGeom>
          <a:noFill/>
        </p:spPr>
        <p:txBody>
          <a:bodyPr wrap="square">
            <a:spAutoFit/>
          </a:bodyPr>
          <a:lstStyle/>
          <a:p>
            <a:pPr algn="just" fontAlgn="base">
              <a:buFont typeface="Arial" panose="020B0604020202020204" pitchFamily="34" charset="0"/>
              <a:buChar char="•"/>
            </a:pPr>
            <a:r>
              <a:rPr lang="en-US" b="0" i="0" dirty="0">
                <a:solidFill>
                  <a:srgbClr val="273239"/>
                </a:solidFill>
                <a:effectLst/>
                <a:latin typeface="urw-din"/>
              </a:rPr>
              <a:t>Right </a:t>
            </a:r>
            <a:r>
              <a:rPr lang="en-US" b="0" i="0" dirty="0" err="1">
                <a:solidFill>
                  <a:srgbClr val="273239"/>
                </a:solidFill>
                <a:effectLst/>
                <a:latin typeface="urw-din"/>
              </a:rPr>
              <a:t>Right</a:t>
            </a:r>
            <a:r>
              <a:rPr lang="en-US" b="0" i="0" dirty="0">
                <a:solidFill>
                  <a:srgbClr val="273239"/>
                </a:solidFill>
                <a:effectLst/>
                <a:latin typeface="urw-din"/>
              </a:rPr>
              <a:t> Case (RR rotation):</a:t>
            </a:r>
          </a:p>
        </p:txBody>
      </p:sp>
    </p:spTree>
    <p:extLst>
      <p:ext uri="{BB962C8B-B14F-4D97-AF65-F5344CB8AC3E}">
        <p14:creationId xmlns:p14="http://schemas.microsoft.com/office/powerpoint/2010/main" val="71179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94A4B894-FA43-4B47-87AE-8C74FB67F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724025"/>
            <a:ext cx="9743394" cy="38370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18AA6-720E-45CC-8B2C-2DE3240B08B9}"/>
              </a:ext>
            </a:extLst>
          </p:cNvPr>
          <p:cNvSpPr txBox="1"/>
          <p:nvPr/>
        </p:nvSpPr>
        <p:spPr>
          <a:xfrm>
            <a:off x="1873121" y="748395"/>
            <a:ext cx="6097554" cy="369332"/>
          </a:xfrm>
          <a:prstGeom prst="rect">
            <a:avLst/>
          </a:prstGeom>
          <a:noFill/>
        </p:spPr>
        <p:txBody>
          <a:bodyPr wrap="square">
            <a:spAutoFit/>
          </a:bodyPr>
          <a:lstStyle/>
          <a:p>
            <a:pPr algn="just" fontAlgn="base">
              <a:buFont typeface="Arial" panose="020B0604020202020204" pitchFamily="34" charset="0"/>
              <a:buChar char="•"/>
            </a:pPr>
            <a:r>
              <a:rPr lang="en-US" b="0" i="0" dirty="0">
                <a:solidFill>
                  <a:srgbClr val="273239"/>
                </a:solidFill>
                <a:effectLst/>
                <a:latin typeface="urw-din"/>
              </a:rPr>
              <a:t>Right Left Case (RL rotation):</a:t>
            </a:r>
          </a:p>
        </p:txBody>
      </p:sp>
    </p:spTree>
    <p:extLst>
      <p:ext uri="{BB962C8B-B14F-4D97-AF65-F5344CB8AC3E}">
        <p14:creationId xmlns:p14="http://schemas.microsoft.com/office/powerpoint/2010/main" val="3107269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4B80-4FE0-402F-B3A0-913A6092499C}"/>
              </a:ext>
            </a:extLst>
          </p:cNvPr>
          <p:cNvSpPr>
            <a:spLocks noGrp="1"/>
          </p:cNvSpPr>
          <p:nvPr>
            <p:ph type="title"/>
          </p:nvPr>
        </p:nvSpPr>
        <p:spPr/>
        <p:txBody>
          <a:bodyPr/>
          <a:lstStyle/>
          <a:p>
            <a:r>
              <a:rPr lang="en-IN" b="1" i="0" dirty="0">
                <a:solidFill>
                  <a:srgbClr val="25265E"/>
                </a:solidFill>
                <a:effectLst/>
                <a:latin typeface="euclid_circular_a"/>
              </a:rPr>
              <a:t>Types of Binary Tree</a:t>
            </a:r>
            <a:br>
              <a:rPr lang="en-IN" b="1" i="0" dirty="0">
                <a:solidFill>
                  <a:srgbClr val="25265E"/>
                </a:solidFill>
                <a:effectLst/>
                <a:latin typeface="euclid_circular_a"/>
              </a:rPr>
            </a:br>
            <a:endParaRPr lang="en-IN" dirty="0"/>
          </a:p>
        </p:txBody>
      </p:sp>
      <p:sp>
        <p:nvSpPr>
          <p:cNvPr id="3" name="Content Placeholder 2">
            <a:extLst>
              <a:ext uri="{FF2B5EF4-FFF2-40B4-BE49-F238E27FC236}">
                <a16:creationId xmlns:a16="http://schemas.microsoft.com/office/drawing/2014/main" id="{D3B7183D-6BBE-40F1-9314-573D6C1D79DF}"/>
              </a:ext>
            </a:extLst>
          </p:cNvPr>
          <p:cNvSpPr>
            <a:spLocks noGrp="1"/>
          </p:cNvSpPr>
          <p:nvPr>
            <p:ph idx="1"/>
          </p:nvPr>
        </p:nvSpPr>
        <p:spPr/>
        <p:txBody>
          <a:bodyPr/>
          <a:lstStyle/>
          <a:p>
            <a:pPr marL="0" indent="0" algn="l">
              <a:buNone/>
            </a:pPr>
            <a:r>
              <a:rPr lang="en-US" b="1" i="0" dirty="0">
                <a:solidFill>
                  <a:srgbClr val="25265E"/>
                </a:solidFill>
                <a:effectLst/>
                <a:latin typeface="euclid_circular_a"/>
              </a:rPr>
              <a:t>1. Full Binary Tree</a:t>
            </a:r>
          </a:p>
          <a:p>
            <a:pPr algn="l"/>
            <a:r>
              <a:rPr lang="en-US" b="0" i="0" dirty="0">
                <a:effectLst/>
                <a:latin typeface="euclid_circular_a"/>
              </a:rPr>
              <a:t>A full Binary tree is a special type of binary tree in which every parent node/internal node has either two or no children.</a:t>
            </a:r>
          </a:p>
          <a:p>
            <a:endParaRPr lang="en-IN" dirty="0"/>
          </a:p>
        </p:txBody>
      </p:sp>
      <p:pic>
        <p:nvPicPr>
          <p:cNvPr id="4" name="Picture 2" descr="Full binary tree">
            <a:extLst>
              <a:ext uri="{FF2B5EF4-FFF2-40B4-BE49-F238E27FC236}">
                <a16:creationId xmlns:a16="http://schemas.microsoft.com/office/drawing/2014/main" id="{AB6220FA-BDA3-4629-B28D-84E723E6C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262" y="3101347"/>
            <a:ext cx="25336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42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15029-B520-4B41-845F-F2C73C818040}"/>
              </a:ext>
            </a:extLst>
          </p:cNvPr>
          <p:cNvSpPr txBox="1"/>
          <p:nvPr/>
        </p:nvSpPr>
        <p:spPr>
          <a:xfrm>
            <a:off x="1662342" y="603656"/>
            <a:ext cx="9416989" cy="5262979"/>
          </a:xfrm>
          <a:prstGeom prst="rect">
            <a:avLst/>
          </a:prstGeom>
          <a:noFill/>
        </p:spPr>
        <p:txBody>
          <a:bodyPr wrap="square">
            <a:spAutoFit/>
          </a:bodyPr>
          <a:lstStyle/>
          <a:p>
            <a:pPr algn="l"/>
            <a:r>
              <a:rPr lang="en-US" sz="2400" b="1" dirty="0">
                <a:solidFill>
                  <a:srgbClr val="25265E"/>
                </a:solidFill>
                <a:latin typeface="euclid_circular_a"/>
              </a:rPr>
              <a:t>I</a:t>
            </a:r>
            <a:r>
              <a:rPr lang="en-US" sz="2400" b="1" i="0" dirty="0">
                <a:solidFill>
                  <a:srgbClr val="25265E"/>
                </a:solidFill>
                <a:effectLst/>
                <a:latin typeface="euclid_circular_a"/>
              </a:rPr>
              <a:t>nsertion in Red-Black Tree</a:t>
            </a:r>
          </a:p>
          <a:p>
            <a:pPr algn="l"/>
            <a:endParaRPr lang="en-US" sz="2400" b="1" i="0" dirty="0">
              <a:solidFill>
                <a:srgbClr val="25265E"/>
              </a:solidFill>
              <a:effectLst/>
              <a:latin typeface="euclid_circular_a"/>
            </a:endParaRPr>
          </a:p>
          <a:p>
            <a:pPr algn="just"/>
            <a:r>
              <a:rPr lang="en-US" sz="1600" b="0" i="0" dirty="0">
                <a:solidFill>
                  <a:srgbClr val="333333"/>
                </a:solidFill>
                <a:effectLst/>
                <a:latin typeface="euclid_circular_a"/>
              </a:rPr>
              <a:t>In a Red-Black Tree, every new node must be inserted with the color RED. The insertion operation in Red Black Tree is similar to insertion operation in Binary Search Tree. But it is inserted with a color property. After every insertion operation, we need to check all the properties of Red-Black Tree. If all the properties are satisfied then we go to next operation otherwise we perform the following operation to make it Red Black Tree.</a:t>
            </a:r>
          </a:p>
          <a:p>
            <a:pPr algn="just"/>
            <a:endParaRPr lang="en-US" sz="1600" b="0" i="0" dirty="0">
              <a:solidFill>
                <a:srgbClr val="333333"/>
              </a:solidFill>
              <a:effectLst/>
              <a:latin typeface="euclid_circular_a"/>
            </a:endParaRPr>
          </a:p>
          <a:p>
            <a:pPr algn="just">
              <a:buFont typeface="Arial" panose="020B0604020202020204" pitchFamily="34" charset="0"/>
              <a:buChar char="•"/>
            </a:pPr>
            <a:r>
              <a:rPr lang="en-US" sz="1600" b="1" i="0" dirty="0">
                <a:solidFill>
                  <a:srgbClr val="008000"/>
                </a:solidFill>
                <a:effectLst/>
                <a:latin typeface="euclid_circular_a"/>
              </a:rPr>
              <a:t>1. Recolor</a:t>
            </a:r>
            <a:endParaRPr lang="en-US" sz="1600" b="0" i="0" dirty="0">
              <a:solidFill>
                <a:srgbClr val="333333"/>
              </a:solidFill>
              <a:effectLst/>
              <a:latin typeface="euclid_circular_a"/>
            </a:endParaRPr>
          </a:p>
          <a:p>
            <a:pPr algn="just">
              <a:buFont typeface="Arial" panose="020B0604020202020204" pitchFamily="34" charset="0"/>
              <a:buChar char="•"/>
            </a:pPr>
            <a:r>
              <a:rPr lang="en-US" sz="1600" b="1" i="0" dirty="0">
                <a:solidFill>
                  <a:srgbClr val="008000"/>
                </a:solidFill>
                <a:effectLst/>
                <a:latin typeface="euclid_circular_a"/>
              </a:rPr>
              <a:t>2. Rotation</a:t>
            </a:r>
            <a:endParaRPr lang="en-US" sz="1600" b="0" i="0" dirty="0">
              <a:solidFill>
                <a:srgbClr val="333333"/>
              </a:solidFill>
              <a:effectLst/>
              <a:latin typeface="euclid_circular_a"/>
            </a:endParaRPr>
          </a:p>
          <a:p>
            <a:pPr algn="just">
              <a:buFont typeface="Arial" panose="020B0604020202020204" pitchFamily="34" charset="0"/>
              <a:buChar char="•"/>
            </a:pPr>
            <a:r>
              <a:rPr lang="en-US" sz="1600" b="1" i="0" dirty="0">
                <a:solidFill>
                  <a:srgbClr val="008000"/>
                </a:solidFill>
                <a:effectLst/>
                <a:latin typeface="euclid_circular_a"/>
              </a:rPr>
              <a:t>3. Rotation followed by Recolor</a:t>
            </a:r>
          </a:p>
          <a:p>
            <a:pPr algn="just"/>
            <a:endParaRPr lang="en-US" sz="1600" b="0" i="0" dirty="0">
              <a:solidFill>
                <a:srgbClr val="333333"/>
              </a:solidFill>
              <a:effectLst/>
              <a:latin typeface="euclid_circular_a"/>
            </a:endParaRPr>
          </a:p>
          <a:p>
            <a:pPr algn="just"/>
            <a:r>
              <a:rPr lang="en-US" sz="1600" b="0" i="0" dirty="0">
                <a:solidFill>
                  <a:srgbClr val="333333"/>
                </a:solidFill>
                <a:effectLst/>
                <a:latin typeface="euclid_circular_a"/>
              </a:rPr>
              <a:t>The insertion operation in Red Black tree is performed using the following steps...</a:t>
            </a:r>
          </a:p>
          <a:p>
            <a:pPr algn="just">
              <a:buFont typeface="Arial" panose="020B0604020202020204" pitchFamily="34" charset="0"/>
              <a:buChar char="•"/>
            </a:pPr>
            <a:r>
              <a:rPr lang="en-US" sz="1600" b="1" i="0" dirty="0">
                <a:solidFill>
                  <a:srgbClr val="162F59"/>
                </a:solidFill>
                <a:effectLst/>
                <a:latin typeface="euclid_circular_a"/>
              </a:rPr>
              <a:t>Step 1 - </a:t>
            </a:r>
            <a:r>
              <a:rPr lang="en-US" sz="1600" b="0" i="0" dirty="0">
                <a:solidFill>
                  <a:srgbClr val="333333"/>
                </a:solidFill>
                <a:effectLst/>
                <a:latin typeface="euclid_circular_a"/>
              </a:rPr>
              <a:t>Check whether tree is Empty.</a:t>
            </a:r>
          </a:p>
          <a:p>
            <a:pPr algn="just">
              <a:buFont typeface="Arial" panose="020B0604020202020204" pitchFamily="34" charset="0"/>
              <a:buChar char="•"/>
            </a:pPr>
            <a:r>
              <a:rPr lang="en-US" sz="1600" b="1" i="0" dirty="0">
                <a:solidFill>
                  <a:srgbClr val="162F59"/>
                </a:solidFill>
                <a:effectLst/>
                <a:latin typeface="euclid_circular_a"/>
              </a:rPr>
              <a:t>Step 2 - </a:t>
            </a:r>
            <a:r>
              <a:rPr lang="en-US" sz="1600" b="0" i="0" dirty="0">
                <a:solidFill>
                  <a:srgbClr val="333333"/>
                </a:solidFill>
                <a:effectLst/>
                <a:latin typeface="euclid_circular_a"/>
              </a:rPr>
              <a:t>If tree is Empty then insert the </a:t>
            </a:r>
            <a:r>
              <a:rPr lang="en-US" sz="1600" b="1" i="0" dirty="0" err="1">
                <a:solidFill>
                  <a:srgbClr val="333333"/>
                </a:solidFill>
                <a:effectLst/>
                <a:latin typeface="euclid_circular_a"/>
              </a:rPr>
              <a:t>newNode</a:t>
            </a:r>
            <a:r>
              <a:rPr lang="en-US" sz="1600" b="0" i="0" dirty="0">
                <a:solidFill>
                  <a:srgbClr val="333333"/>
                </a:solidFill>
                <a:effectLst/>
                <a:latin typeface="euclid_circular_a"/>
              </a:rPr>
              <a:t> as Root node with color </a:t>
            </a:r>
            <a:r>
              <a:rPr lang="en-US" sz="1600" b="1" i="0" dirty="0">
                <a:solidFill>
                  <a:srgbClr val="333333"/>
                </a:solidFill>
                <a:effectLst/>
                <a:latin typeface="euclid_circular_a"/>
              </a:rPr>
              <a:t>Black</a:t>
            </a:r>
            <a:r>
              <a:rPr lang="en-US" sz="1600" b="0" i="0" dirty="0">
                <a:solidFill>
                  <a:srgbClr val="333333"/>
                </a:solidFill>
                <a:effectLst/>
                <a:latin typeface="euclid_circular_a"/>
              </a:rPr>
              <a:t> and exit from the operation.</a:t>
            </a:r>
          </a:p>
          <a:p>
            <a:pPr algn="just">
              <a:buFont typeface="Arial" panose="020B0604020202020204" pitchFamily="34" charset="0"/>
              <a:buChar char="•"/>
            </a:pPr>
            <a:r>
              <a:rPr lang="en-US" sz="1600" b="1" i="0" dirty="0">
                <a:solidFill>
                  <a:srgbClr val="162F59"/>
                </a:solidFill>
                <a:effectLst/>
                <a:latin typeface="euclid_circular_a"/>
              </a:rPr>
              <a:t>Step 3 - </a:t>
            </a:r>
            <a:r>
              <a:rPr lang="en-US" sz="1600" b="0" i="0" dirty="0">
                <a:solidFill>
                  <a:srgbClr val="333333"/>
                </a:solidFill>
                <a:effectLst/>
                <a:latin typeface="euclid_circular_a"/>
              </a:rPr>
              <a:t>If tree is not Empty then insert the </a:t>
            </a:r>
            <a:r>
              <a:rPr lang="en-US" sz="1600" b="0" i="0" dirty="0" err="1">
                <a:solidFill>
                  <a:srgbClr val="333333"/>
                </a:solidFill>
                <a:effectLst/>
                <a:latin typeface="euclid_circular_a"/>
              </a:rPr>
              <a:t>newNode</a:t>
            </a:r>
            <a:r>
              <a:rPr lang="en-US" sz="1600" b="0" i="0" dirty="0">
                <a:solidFill>
                  <a:srgbClr val="333333"/>
                </a:solidFill>
                <a:effectLst/>
                <a:latin typeface="euclid_circular_a"/>
              </a:rPr>
              <a:t> as leaf node with color Red.</a:t>
            </a:r>
          </a:p>
          <a:p>
            <a:pPr algn="just">
              <a:buFont typeface="Arial" panose="020B0604020202020204" pitchFamily="34" charset="0"/>
              <a:buChar char="•"/>
            </a:pPr>
            <a:r>
              <a:rPr lang="en-US" sz="1600" b="1" i="0" dirty="0">
                <a:solidFill>
                  <a:srgbClr val="162F59"/>
                </a:solidFill>
                <a:effectLst/>
                <a:latin typeface="euclid_circular_a"/>
              </a:rPr>
              <a:t>Step 4 - </a:t>
            </a:r>
            <a:r>
              <a:rPr lang="en-US" sz="1600" b="0" i="0" dirty="0">
                <a:solidFill>
                  <a:srgbClr val="333333"/>
                </a:solidFill>
                <a:effectLst/>
                <a:latin typeface="euclid_circular_a"/>
              </a:rPr>
              <a:t>If the parent of </a:t>
            </a:r>
            <a:r>
              <a:rPr lang="en-US" sz="1600" b="0" i="0" dirty="0" err="1">
                <a:solidFill>
                  <a:srgbClr val="333333"/>
                </a:solidFill>
                <a:effectLst/>
                <a:latin typeface="euclid_circular_a"/>
              </a:rPr>
              <a:t>newNode</a:t>
            </a:r>
            <a:r>
              <a:rPr lang="en-US" sz="1600" b="0" i="0" dirty="0">
                <a:solidFill>
                  <a:srgbClr val="333333"/>
                </a:solidFill>
                <a:effectLst/>
                <a:latin typeface="euclid_circular_a"/>
              </a:rPr>
              <a:t> is Black then exit from the operation.</a:t>
            </a:r>
          </a:p>
          <a:p>
            <a:pPr algn="just">
              <a:buFont typeface="Arial" panose="020B0604020202020204" pitchFamily="34" charset="0"/>
              <a:buChar char="•"/>
            </a:pPr>
            <a:r>
              <a:rPr lang="en-US" sz="1600" b="1" i="0" dirty="0">
                <a:solidFill>
                  <a:srgbClr val="162F59"/>
                </a:solidFill>
                <a:effectLst/>
                <a:latin typeface="euclid_circular_a"/>
              </a:rPr>
              <a:t>Step 5 - </a:t>
            </a:r>
            <a:r>
              <a:rPr lang="en-US" sz="1600" b="0" i="0" dirty="0">
                <a:solidFill>
                  <a:srgbClr val="333333"/>
                </a:solidFill>
                <a:effectLst/>
                <a:latin typeface="euclid_circular_a"/>
              </a:rPr>
              <a:t>If the parent of </a:t>
            </a:r>
            <a:r>
              <a:rPr lang="en-US" sz="1600" b="0" i="0" dirty="0" err="1">
                <a:solidFill>
                  <a:srgbClr val="333333"/>
                </a:solidFill>
                <a:effectLst/>
                <a:latin typeface="euclid_circular_a"/>
              </a:rPr>
              <a:t>newNode</a:t>
            </a:r>
            <a:r>
              <a:rPr lang="en-US" sz="1600" b="0" i="0" dirty="0">
                <a:solidFill>
                  <a:srgbClr val="333333"/>
                </a:solidFill>
                <a:effectLst/>
                <a:latin typeface="euclid_circular_a"/>
              </a:rPr>
              <a:t> is Red then check the color of </a:t>
            </a:r>
            <a:r>
              <a:rPr lang="en-US" sz="1600" b="0" i="0" dirty="0" err="1">
                <a:solidFill>
                  <a:srgbClr val="333333"/>
                </a:solidFill>
                <a:effectLst/>
                <a:latin typeface="euclid_circular_a"/>
              </a:rPr>
              <a:t>parentnode's</a:t>
            </a:r>
            <a:r>
              <a:rPr lang="en-US" sz="1600" b="0" i="0" dirty="0">
                <a:solidFill>
                  <a:srgbClr val="333333"/>
                </a:solidFill>
                <a:effectLst/>
                <a:latin typeface="euclid_circular_a"/>
              </a:rPr>
              <a:t> sibling of </a:t>
            </a:r>
            <a:r>
              <a:rPr lang="en-US" sz="1600" b="0" i="0" dirty="0" err="1">
                <a:solidFill>
                  <a:srgbClr val="333333"/>
                </a:solidFill>
                <a:effectLst/>
                <a:latin typeface="euclid_circular_a"/>
              </a:rPr>
              <a:t>newNode</a:t>
            </a:r>
            <a:r>
              <a:rPr lang="en-US" sz="1600" b="0" i="0" dirty="0">
                <a:solidFill>
                  <a:srgbClr val="333333"/>
                </a:solidFill>
                <a:effectLst/>
                <a:latin typeface="euclid_circular_a"/>
              </a:rPr>
              <a:t>.</a:t>
            </a:r>
          </a:p>
          <a:p>
            <a:pPr algn="just">
              <a:buFont typeface="Arial" panose="020B0604020202020204" pitchFamily="34" charset="0"/>
              <a:buChar char="•"/>
            </a:pPr>
            <a:r>
              <a:rPr lang="en-US" sz="1600" b="1" i="0" dirty="0">
                <a:solidFill>
                  <a:srgbClr val="162F59"/>
                </a:solidFill>
                <a:effectLst/>
                <a:latin typeface="euclid_circular_a"/>
              </a:rPr>
              <a:t>Step 6 - </a:t>
            </a:r>
            <a:r>
              <a:rPr lang="en-US" sz="1600" b="0" i="0" dirty="0">
                <a:solidFill>
                  <a:srgbClr val="333333"/>
                </a:solidFill>
                <a:effectLst/>
                <a:latin typeface="euclid_circular_a"/>
              </a:rPr>
              <a:t>If it is colored Black or NULL then make suitable Rotation and Recolor it.</a:t>
            </a:r>
          </a:p>
          <a:p>
            <a:pPr algn="just">
              <a:buFont typeface="Arial" panose="020B0604020202020204" pitchFamily="34" charset="0"/>
              <a:buChar char="•"/>
            </a:pPr>
            <a:r>
              <a:rPr lang="en-US" sz="1600" b="1" i="0" dirty="0">
                <a:solidFill>
                  <a:srgbClr val="162F59"/>
                </a:solidFill>
                <a:effectLst/>
                <a:latin typeface="euclid_circular_a"/>
              </a:rPr>
              <a:t>Step 7 - </a:t>
            </a:r>
            <a:r>
              <a:rPr lang="en-US" sz="1600" b="0" i="0" dirty="0">
                <a:solidFill>
                  <a:srgbClr val="333333"/>
                </a:solidFill>
                <a:effectLst/>
                <a:latin typeface="euclid_circular_a"/>
              </a:rPr>
              <a:t>If it is colored Red then perform Recolor. Repeat the same until tree becomes Red Black Tree.</a:t>
            </a:r>
          </a:p>
          <a:p>
            <a:pPr algn="l"/>
            <a:r>
              <a:rPr lang="en-US" sz="1600" b="1" i="0" dirty="0">
                <a:solidFill>
                  <a:srgbClr val="25265E"/>
                </a:solidFill>
                <a:effectLst/>
                <a:latin typeface="euclid_circular_a"/>
              </a:rPr>
              <a:t> </a:t>
            </a:r>
          </a:p>
        </p:txBody>
      </p:sp>
    </p:spTree>
    <p:extLst>
      <p:ext uri="{BB962C8B-B14F-4D97-AF65-F5344CB8AC3E}">
        <p14:creationId xmlns:p14="http://schemas.microsoft.com/office/powerpoint/2010/main" val="707484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d Black Tree Construction">
            <a:extLst>
              <a:ext uri="{FF2B5EF4-FFF2-40B4-BE49-F238E27FC236}">
                <a16:creationId xmlns:a16="http://schemas.microsoft.com/office/drawing/2014/main" id="{C4CC4E99-60DD-406D-B02F-181EADFA0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534"/>
          <a:stretch/>
        </p:blipFill>
        <p:spPr bwMode="auto">
          <a:xfrm>
            <a:off x="2427597" y="284086"/>
            <a:ext cx="8179048" cy="657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47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ed Black Tree Construction">
            <a:extLst>
              <a:ext uri="{FF2B5EF4-FFF2-40B4-BE49-F238E27FC236}">
                <a16:creationId xmlns:a16="http://schemas.microsoft.com/office/drawing/2014/main" id="{BC92DEE2-A2EC-48C3-B78C-155FB27834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45" b="70790"/>
          <a:stretch/>
        </p:blipFill>
        <p:spPr bwMode="auto">
          <a:xfrm>
            <a:off x="1798075" y="177551"/>
            <a:ext cx="8881763" cy="609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706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d Black Tree Construction">
            <a:extLst>
              <a:ext uri="{FF2B5EF4-FFF2-40B4-BE49-F238E27FC236}">
                <a16:creationId xmlns:a16="http://schemas.microsoft.com/office/drawing/2014/main" id="{9FA7874D-D1A2-432B-839D-05A42329F9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608" b="55987"/>
          <a:stretch/>
        </p:blipFill>
        <p:spPr bwMode="auto">
          <a:xfrm>
            <a:off x="2400963" y="453214"/>
            <a:ext cx="7746214" cy="582477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Curved Right 6">
            <a:extLst>
              <a:ext uri="{FF2B5EF4-FFF2-40B4-BE49-F238E27FC236}">
                <a16:creationId xmlns:a16="http://schemas.microsoft.com/office/drawing/2014/main" id="{95E43625-DC5C-4073-B155-42F0FE03E7AC}"/>
              </a:ext>
            </a:extLst>
          </p:cNvPr>
          <p:cNvSpPr/>
          <p:nvPr/>
        </p:nvSpPr>
        <p:spPr>
          <a:xfrm rot="10213644">
            <a:off x="5057932" y="2321308"/>
            <a:ext cx="314089" cy="74693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Arrow: Curved Left 7">
            <a:extLst>
              <a:ext uri="{FF2B5EF4-FFF2-40B4-BE49-F238E27FC236}">
                <a16:creationId xmlns:a16="http://schemas.microsoft.com/office/drawing/2014/main" id="{91456222-67E3-4B69-B8DE-43A6E0F7CFE1}"/>
              </a:ext>
            </a:extLst>
          </p:cNvPr>
          <p:cNvSpPr/>
          <p:nvPr/>
        </p:nvSpPr>
        <p:spPr>
          <a:xfrm>
            <a:off x="4996818" y="4550960"/>
            <a:ext cx="436315" cy="789406"/>
          </a:xfrm>
          <a:prstGeom prst="curvedLeftArrow">
            <a:avLst>
              <a:gd name="adj1" fmla="val 25000"/>
              <a:gd name="adj2" fmla="val 41796"/>
              <a:gd name="adj3" fmla="val 2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5662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ed Black Tree Construction">
            <a:extLst>
              <a:ext uri="{FF2B5EF4-FFF2-40B4-BE49-F238E27FC236}">
                <a16:creationId xmlns:a16="http://schemas.microsoft.com/office/drawing/2014/main" id="{A3FCD2AD-1307-497A-92C9-8B5CC4D15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236" b="41618"/>
          <a:stretch/>
        </p:blipFill>
        <p:spPr bwMode="auto">
          <a:xfrm>
            <a:off x="2631782" y="532660"/>
            <a:ext cx="8021421" cy="593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5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d Black Tree Construction">
            <a:extLst>
              <a:ext uri="{FF2B5EF4-FFF2-40B4-BE49-F238E27FC236}">
                <a16:creationId xmlns:a16="http://schemas.microsoft.com/office/drawing/2014/main" id="{F2F55BB2-0AFC-4A1C-9EC7-E8C28E173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605" b="27250"/>
          <a:stretch/>
        </p:blipFill>
        <p:spPr bwMode="auto">
          <a:xfrm>
            <a:off x="2036978" y="95435"/>
            <a:ext cx="9042026" cy="6684886"/>
          </a:xfrm>
          <a:prstGeom prst="rect">
            <a:avLst/>
          </a:prstGeom>
          <a:noFill/>
          <a:extLst>
            <a:ext uri="{909E8E84-426E-40DD-AFC4-6F175D3DCCD1}">
              <a14:hiddenFill xmlns:a14="http://schemas.microsoft.com/office/drawing/2010/main">
                <a:solidFill>
                  <a:srgbClr val="FFFFFF"/>
                </a:solidFill>
              </a14:hiddenFill>
            </a:ext>
          </a:extLst>
        </p:spPr>
      </p:pic>
      <p:sp>
        <p:nvSpPr>
          <p:cNvPr id="3" name="Arrow: Curved Right 2">
            <a:extLst>
              <a:ext uri="{FF2B5EF4-FFF2-40B4-BE49-F238E27FC236}">
                <a16:creationId xmlns:a16="http://schemas.microsoft.com/office/drawing/2014/main" id="{A089C192-CF2D-404D-9CD6-990A7B3D4251}"/>
              </a:ext>
            </a:extLst>
          </p:cNvPr>
          <p:cNvSpPr/>
          <p:nvPr/>
        </p:nvSpPr>
        <p:spPr>
          <a:xfrm>
            <a:off x="4376692" y="2547891"/>
            <a:ext cx="390618" cy="881109"/>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76692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d Black Tree Construction">
            <a:extLst>
              <a:ext uri="{FF2B5EF4-FFF2-40B4-BE49-F238E27FC236}">
                <a16:creationId xmlns:a16="http://schemas.microsoft.com/office/drawing/2014/main" id="{E2682A60-ED3B-47B8-A54A-F95FF0D5C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492"/>
          <a:stretch/>
        </p:blipFill>
        <p:spPr bwMode="auto">
          <a:xfrm>
            <a:off x="2827091" y="0"/>
            <a:ext cx="5606695" cy="752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377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C909477-ECCF-4338-A3F8-3D84F2AE2249}"/>
              </a:ext>
            </a:extLst>
          </p:cNvPr>
          <p:cNvSpPr/>
          <p:nvPr/>
        </p:nvSpPr>
        <p:spPr>
          <a:xfrm>
            <a:off x="3359020"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IN" b="1" dirty="0">
              <a:solidFill>
                <a:schemeClr val="bg1"/>
              </a:solidFill>
            </a:endParaRPr>
          </a:p>
        </p:txBody>
      </p:sp>
      <p:sp>
        <p:nvSpPr>
          <p:cNvPr id="6" name="Oval 5">
            <a:extLst>
              <a:ext uri="{FF2B5EF4-FFF2-40B4-BE49-F238E27FC236}">
                <a16:creationId xmlns:a16="http://schemas.microsoft.com/office/drawing/2014/main" id="{054FA9CF-EF27-4013-B193-5718F6775E4D}"/>
              </a:ext>
            </a:extLst>
          </p:cNvPr>
          <p:cNvSpPr/>
          <p:nvPr/>
        </p:nvSpPr>
        <p:spPr>
          <a:xfrm>
            <a:off x="3996612"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a:t>
            </a:r>
            <a:endParaRPr lang="en-IN" b="1" dirty="0">
              <a:solidFill>
                <a:schemeClr val="bg1"/>
              </a:solidFill>
            </a:endParaRPr>
          </a:p>
        </p:txBody>
      </p:sp>
      <p:sp>
        <p:nvSpPr>
          <p:cNvPr id="7" name="Oval 6">
            <a:extLst>
              <a:ext uri="{FF2B5EF4-FFF2-40B4-BE49-F238E27FC236}">
                <a16:creationId xmlns:a16="http://schemas.microsoft.com/office/drawing/2014/main" id="{4D42DC71-5A43-408D-A5CD-FAE1CF2A3203}"/>
              </a:ext>
            </a:extLst>
          </p:cNvPr>
          <p:cNvSpPr/>
          <p:nvPr/>
        </p:nvSpPr>
        <p:spPr>
          <a:xfrm>
            <a:off x="4634204"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12</a:t>
            </a:r>
            <a:endParaRPr lang="en-IN" sz="1400" b="1" dirty="0">
              <a:solidFill>
                <a:schemeClr val="bg1"/>
              </a:solidFill>
            </a:endParaRPr>
          </a:p>
        </p:txBody>
      </p:sp>
      <p:sp>
        <p:nvSpPr>
          <p:cNvPr id="8" name="Oval 7">
            <a:extLst>
              <a:ext uri="{FF2B5EF4-FFF2-40B4-BE49-F238E27FC236}">
                <a16:creationId xmlns:a16="http://schemas.microsoft.com/office/drawing/2014/main" id="{80D05D9B-44C3-4B7C-A903-38660239C1C5}"/>
              </a:ext>
            </a:extLst>
          </p:cNvPr>
          <p:cNvSpPr/>
          <p:nvPr/>
        </p:nvSpPr>
        <p:spPr>
          <a:xfrm>
            <a:off x="5271796"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15</a:t>
            </a:r>
            <a:endParaRPr lang="en-IN" sz="1400" b="1" dirty="0">
              <a:solidFill>
                <a:schemeClr val="bg1"/>
              </a:solidFill>
            </a:endParaRPr>
          </a:p>
        </p:txBody>
      </p:sp>
      <p:sp>
        <p:nvSpPr>
          <p:cNvPr id="9" name="Oval 8">
            <a:extLst>
              <a:ext uri="{FF2B5EF4-FFF2-40B4-BE49-F238E27FC236}">
                <a16:creationId xmlns:a16="http://schemas.microsoft.com/office/drawing/2014/main" id="{DDA89C5E-DA75-47D5-B41D-03C1F0BF0BF9}"/>
              </a:ext>
            </a:extLst>
          </p:cNvPr>
          <p:cNvSpPr/>
          <p:nvPr/>
        </p:nvSpPr>
        <p:spPr>
          <a:xfrm>
            <a:off x="5909388"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IN" b="1" dirty="0">
              <a:solidFill>
                <a:schemeClr val="bg1"/>
              </a:solidFill>
            </a:endParaRPr>
          </a:p>
        </p:txBody>
      </p:sp>
      <p:sp>
        <p:nvSpPr>
          <p:cNvPr id="10" name="Oval 9">
            <a:extLst>
              <a:ext uri="{FF2B5EF4-FFF2-40B4-BE49-F238E27FC236}">
                <a16:creationId xmlns:a16="http://schemas.microsoft.com/office/drawing/2014/main" id="{8DF9C962-742A-417D-B860-0B0061259521}"/>
              </a:ext>
            </a:extLst>
          </p:cNvPr>
          <p:cNvSpPr/>
          <p:nvPr/>
        </p:nvSpPr>
        <p:spPr>
          <a:xfrm>
            <a:off x="6540759"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IN" b="1" dirty="0">
              <a:solidFill>
                <a:schemeClr val="bg1"/>
              </a:solidFill>
            </a:endParaRPr>
          </a:p>
        </p:txBody>
      </p:sp>
      <p:sp>
        <p:nvSpPr>
          <p:cNvPr id="11" name="Oval 10">
            <a:extLst>
              <a:ext uri="{FF2B5EF4-FFF2-40B4-BE49-F238E27FC236}">
                <a16:creationId xmlns:a16="http://schemas.microsoft.com/office/drawing/2014/main" id="{EAD1035F-84E3-4FAC-9EBA-36E4F62B9E34}"/>
              </a:ext>
            </a:extLst>
          </p:cNvPr>
          <p:cNvSpPr/>
          <p:nvPr/>
        </p:nvSpPr>
        <p:spPr>
          <a:xfrm>
            <a:off x="7184572"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j-lt"/>
              </a:rPr>
              <a:t>14</a:t>
            </a:r>
            <a:endParaRPr lang="en-IN" sz="1400" b="1" dirty="0">
              <a:solidFill>
                <a:schemeClr val="bg1"/>
              </a:solidFill>
              <a:latin typeface="+mj-lt"/>
            </a:endParaRPr>
          </a:p>
        </p:txBody>
      </p:sp>
      <p:sp>
        <p:nvSpPr>
          <p:cNvPr id="12" name="Oval 11">
            <a:extLst>
              <a:ext uri="{FF2B5EF4-FFF2-40B4-BE49-F238E27FC236}">
                <a16:creationId xmlns:a16="http://schemas.microsoft.com/office/drawing/2014/main" id="{92A57E40-7F29-43E5-87A3-35C5D2387907}"/>
              </a:ext>
            </a:extLst>
          </p:cNvPr>
          <p:cNvSpPr/>
          <p:nvPr/>
        </p:nvSpPr>
        <p:spPr>
          <a:xfrm>
            <a:off x="9103569"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17</a:t>
            </a:r>
            <a:endParaRPr lang="en-IN" sz="1400" b="1" dirty="0">
              <a:solidFill>
                <a:schemeClr val="bg1"/>
              </a:solidFill>
            </a:endParaRPr>
          </a:p>
        </p:txBody>
      </p:sp>
      <p:sp>
        <p:nvSpPr>
          <p:cNvPr id="13" name="Oval 12">
            <a:extLst>
              <a:ext uri="{FF2B5EF4-FFF2-40B4-BE49-F238E27FC236}">
                <a16:creationId xmlns:a16="http://schemas.microsoft.com/office/drawing/2014/main" id="{ED4332CA-34F8-4D74-8596-313FBFB53603}"/>
              </a:ext>
            </a:extLst>
          </p:cNvPr>
          <p:cNvSpPr/>
          <p:nvPr/>
        </p:nvSpPr>
        <p:spPr>
          <a:xfrm>
            <a:off x="8459756"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16</a:t>
            </a:r>
            <a:endParaRPr lang="en-IN" sz="1400" b="1" dirty="0">
              <a:solidFill>
                <a:schemeClr val="bg1"/>
              </a:solidFill>
            </a:endParaRPr>
          </a:p>
        </p:txBody>
      </p:sp>
      <p:sp>
        <p:nvSpPr>
          <p:cNvPr id="14" name="Oval 13">
            <a:extLst>
              <a:ext uri="{FF2B5EF4-FFF2-40B4-BE49-F238E27FC236}">
                <a16:creationId xmlns:a16="http://schemas.microsoft.com/office/drawing/2014/main" id="{664B43B2-4FED-4023-9A56-31F0136A3A6F}"/>
              </a:ext>
            </a:extLst>
          </p:cNvPr>
          <p:cNvSpPr/>
          <p:nvPr/>
        </p:nvSpPr>
        <p:spPr>
          <a:xfrm>
            <a:off x="7822164" y="494522"/>
            <a:ext cx="550507" cy="5691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18</a:t>
            </a:r>
            <a:endParaRPr lang="en-IN" sz="1400" b="1" dirty="0">
              <a:solidFill>
                <a:schemeClr val="bg1"/>
              </a:solidFill>
            </a:endParaRPr>
          </a:p>
        </p:txBody>
      </p:sp>
      <p:sp>
        <p:nvSpPr>
          <p:cNvPr id="16" name="TextBox 15">
            <a:extLst>
              <a:ext uri="{FF2B5EF4-FFF2-40B4-BE49-F238E27FC236}">
                <a16:creationId xmlns:a16="http://schemas.microsoft.com/office/drawing/2014/main" id="{49A3336E-5798-40B0-B50F-D5F54A0A8DC2}"/>
              </a:ext>
            </a:extLst>
          </p:cNvPr>
          <p:cNvSpPr txBox="1"/>
          <p:nvPr/>
        </p:nvSpPr>
        <p:spPr>
          <a:xfrm>
            <a:off x="2332653" y="1427584"/>
            <a:ext cx="6677610" cy="369332"/>
          </a:xfrm>
          <a:prstGeom prst="rect">
            <a:avLst/>
          </a:prstGeom>
          <a:noFill/>
        </p:spPr>
        <p:txBody>
          <a:bodyPr wrap="square" rtlCol="0">
            <a:spAutoFit/>
          </a:bodyPr>
          <a:lstStyle/>
          <a:p>
            <a:r>
              <a:rPr lang="en-US" dirty="0"/>
              <a:t>CREATE A RED-BLACK TREE USING THESE NODES.</a:t>
            </a:r>
            <a:endParaRPr lang="en-IN" dirty="0"/>
          </a:p>
        </p:txBody>
      </p:sp>
      <p:cxnSp>
        <p:nvCxnSpPr>
          <p:cNvPr id="22" name="Straight Connector 21">
            <a:extLst>
              <a:ext uri="{FF2B5EF4-FFF2-40B4-BE49-F238E27FC236}">
                <a16:creationId xmlns:a16="http://schemas.microsoft.com/office/drawing/2014/main" id="{D2DD1330-5633-4B1E-93B9-C7A17753D303}"/>
              </a:ext>
            </a:extLst>
          </p:cNvPr>
          <p:cNvCxnSpPr/>
          <p:nvPr/>
        </p:nvCxnSpPr>
        <p:spPr>
          <a:xfrm>
            <a:off x="2052735"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8957AD4-A9C3-4BE7-9D63-C986968233F6}"/>
              </a:ext>
            </a:extLst>
          </p:cNvPr>
          <p:cNvCxnSpPr/>
          <p:nvPr/>
        </p:nvCxnSpPr>
        <p:spPr>
          <a:xfrm>
            <a:off x="2447731"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41D54590-7DCB-4936-BD34-40D0B3C100A7}"/>
              </a:ext>
            </a:extLst>
          </p:cNvPr>
          <p:cNvCxnSpPr/>
          <p:nvPr/>
        </p:nvCxnSpPr>
        <p:spPr>
          <a:xfrm>
            <a:off x="1657739"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75A20040-7900-4E67-987C-FF71472E9618}"/>
              </a:ext>
            </a:extLst>
          </p:cNvPr>
          <p:cNvCxnSpPr/>
          <p:nvPr/>
        </p:nvCxnSpPr>
        <p:spPr>
          <a:xfrm>
            <a:off x="1262743"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DDD7B342-D35E-4501-80DF-659ADBA6D90B}"/>
              </a:ext>
            </a:extLst>
          </p:cNvPr>
          <p:cNvCxnSpPr/>
          <p:nvPr/>
        </p:nvCxnSpPr>
        <p:spPr>
          <a:xfrm>
            <a:off x="908180"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D4B07E98-A51F-484C-BC2A-528F34FBA432}"/>
              </a:ext>
            </a:extLst>
          </p:cNvPr>
          <p:cNvCxnSpPr/>
          <p:nvPr/>
        </p:nvCxnSpPr>
        <p:spPr>
          <a:xfrm>
            <a:off x="544286" y="2369976"/>
            <a:ext cx="541175" cy="587828"/>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F7257CD4-866D-43DD-A5D7-B88D155B1DA3}"/>
              </a:ext>
            </a:extLst>
          </p:cNvPr>
          <p:cNvCxnSpPr>
            <a:cxnSpLocks/>
          </p:cNvCxnSpPr>
          <p:nvPr/>
        </p:nvCxnSpPr>
        <p:spPr>
          <a:xfrm flipH="1">
            <a:off x="698241" y="3315488"/>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6BFE0CFD-97D5-4726-B8A5-933F6C56E229}"/>
              </a:ext>
            </a:extLst>
          </p:cNvPr>
          <p:cNvCxnSpPr>
            <a:cxnSpLocks/>
          </p:cNvCxnSpPr>
          <p:nvPr/>
        </p:nvCxnSpPr>
        <p:spPr>
          <a:xfrm flipH="1">
            <a:off x="1026367" y="3327543"/>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3C71EBF-7476-4D7A-8978-5B2877189208}"/>
              </a:ext>
            </a:extLst>
          </p:cNvPr>
          <p:cNvCxnSpPr>
            <a:cxnSpLocks/>
          </p:cNvCxnSpPr>
          <p:nvPr/>
        </p:nvCxnSpPr>
        <p:spPr>
          <a:xfrm flipH="1">
            <a:off x="1348272" y="3302265"/>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340DD6D8-6DF2-4E62-A638-ADA75D566392}"/>
              </a:ext>
            </a:extLst>
          </p:cNvPr>
          <p:cNvCxnSpPr>
            <a:cxnSpLocks/>
          </p:cNvCxnSpPr>
          <p:nvPr/>
        </p:nvCxnSpPr>
        <p:spPr>
          <a:xfrm flipH="1">
            <a:off x="1676398" y="3299552"/>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51B89A5C-82A1-4C36-B7D8-D9C5FFFD6216}"/>
              </a:ext>
            </a:extLst>
          </p:cNvPr>
          <p:cNvCxnSpPr>
            <a:cxnSpLocks/>
          </p:cNvCxnSpPr>
          <p:nvPr/>
        </p:nvCxnSpPr>
        <p:spPr>
          <a:xfrm flipH="1">
            <a:off x="2062065" y="3296839"/>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963625F2-201D-49DF-A83B-B3BB15ED2037}"/>
              </a:ext>
            </a:extLst>
          </p:cNvPr>
          <p:cNvCxnSpPr>
            <a:cxnSpLocks/>
          </p:cNvCxnSpPr>
          <p:nvPr/>
        </p:nvCxnSpPr>
        <p:spPr>
          <a:xfrm flipH="1">
            <a:off x="2447731" y="3299552"/>
            <a:ext cx="419878" cy="597932"/>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96C8372-9F7B-47A1-B26D-88292832CA7A}"/>
              </a:ext>
            </a:extLst>
          </p:cNvPr>
          <p:cNvCxnSpPr>
            <a:cxnSpLocks/>
          </p:cNvCxnSpPr>
          <p:nvPr/>
        </p:nvCxnSpPr>
        <p:spPr>
          <a:xfrm flipH="1">
            <a:off x="2726093" y="3324818"/>
            <a:ext cx="419878" cy="597932"/>
          </a:xfrm>
          <a:prstGeom prst="line">
            <a:avLst/>
          </a:prstGeom>
        </p:spPr>
        <p:style>
          <a:lnRef idx="3">
            <a:schemeClr val="dk1"/>
          </a:lnRef>
          <a:fillRef idx="0">
            <a:schemeClr val="dk1"/>
          </a:fillRef>
          <a:effectRef idx="2">
            <a:schemeClr val="dk1"/>
          </a:effectRef>
          <a:fontRef idx="minor">
            <a:schemeClr val="tx1"/>
          </a:fontRef>
        </p:style>
      </p:cxnSp>
      <p:pic>
        <p:nvPicPr>
          <p:cNvPr id="29" name="Picture 28">
            <a:extLst>
              <a:ext uri="{FF2B5EF4-FFF2-40B4-BE49-F238E27FC236}">
                <a16:creationId xmlns:a16="http://schemas.microsoft.com/office/drawing/2014/main" id="{D96B325C-EAD1-49D3-BA9E-6AA7643A4625}"/>
              </a:ext>
            </a:extLst>
          </p:cNvPr>
          <p:cNvPicPr>
            <a:picLocks noChangeAspect="1"/>
          </p:cNvPicPr>
          <p:nvPr/>
        </p:nvPicPr>
        <p:blipFill rotWithShape="1">
          <a:blip r:embed="rId2"/>
          <a:srcRect l="1319" t="9380" r="60346" b="27436"/>
          <a:stretch/>
        </p:blipFill>
        <p:spPr>
          <a:xfrm>
            <a:off x="8630816" y="3589498"/>
            <a:ext cx="3525416" cy="3268502"/>
          </a:xfrm>
          <a:prstGeom prst="rect">
            <a:avLst/>
          </a:prstGeom>
        </p:spPr>
      </p:pic>
    </p:spTree>
    <p:extLst>
      <p:ext uri="{BB962C8B-B14F-4D97-AF65-F5344CB8AC3E}">
        <p14:creationId xmlns:p14="http://schemas.microsoft.com/office/powerpoint/2010/main" val="925316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81FDD-C3B2-429E-98B9-1EF0E9F64156}"/>
              </a:ext>
            </a:extLst>
          </p:cNvPr>
          <p:cNvSpPr txBox="1"/>
          <p:nvPr/>
        </p:nvSpPr>
        <p:spPr>
          <a:xfrm>
            <a:off x="2024109" y="1012054"/>
            <a:ext cx="8327254" cy="5909310"/>
          </a:xfrm>
          <a:prstGeom prst="rect">
            <a:avLst/>
          </a:prstGeom>
          <a:noFill/>
        </p:spPr>
        <p:txBody>
          <a:bodyPr wrap="square" rtlCol="0">
            <a:spAutoFit/>
          </a:bodyPr>
          <a:lstStyle/>
          <a:p>
            <a:r>
              <a:rPr lang="en-US" b="1" i="0" dirty="0">
                <a:solidFill>
                  <a:srgbClr val="25265E"/>
                </a:solidFill>
                <a:effectLst/>
                <a:latin typeface="euclid_circular_a"/>
              </a:rPr>
              <a:t>D</a:t>
            </a:r>
            <a:r>
              <a:rPr lang="en-US" b="1" dirty="0">
                <a:solidFill>
                  <a:srgbClr val="25265E"/>
                </a:solidFill>
                <a:latin typeface="euclid_circular_a"/>
              </a:rPr>
              <a:t>ele</a:t>
            </a:r>
            <a:r>
              <a:rPr lang="en-US" sz="1800" b="1" i="0" dirty="0">
                <a:solidFill>
                  <a:srgbClr val="25265E"/>
                </a:solidFill>
                <a:effectLst/>
                <a:latin typeface="euclid_circular_a"/>
              </a:rPr>
              <a:t>tion in Red-Black Tree</a:t>
            </a:r>
          </a:p>
          <a:p>
            <a:endParaRPr lang="en-US" b="1" dirty="0">
              <a:solidFill>
                <a:srgbClr val="25265E"/>
              </a:solidFill>
              <a:latin typeface="euclid_circular_a"/>
            </a:endParaRPr>
          </a:p>
          <a:p>
            <a:r>
              <a:rPr lang="en-US" b="1" i="0" dirty="0">
                <a:solidFill>
                  <a:srgbClr val="273239"/>
                </a:solidFill>
                <a:effectLst/>
                <a:latin typeface="urw-din"/>
              </a:rPr>
              <a:t>Insertion Vs Deletion:</a:t>
            </a:r>
            <a:r>
              <a:rPr lang="en-US" b="0" i="0" dirty="0">
                <a:solidFill>
                  <a:srgbClr val="273239"/>
                </a:solidFill>
                <a:effectLst/>
                <a:latin typeface="urw-din"/>
              </a:rPr>
              <a:t> </a:t>
            </a:r>
            <a:br>
              <a:rPr lang="en-US" dirty="0"/>
            </a:br>
            <a:r>
              <a:rPr lang="en-US" b="0" i="0" dirty="0">
                <a:solidFill>
                  <a:srgbClr val="273239"/>
                </a:solidFill>
                <a:effectLst/>
                <a:latin typeface="urw-din"/>
              </a:rPr>
              <a:t>Like Insertion, recoloring and rotations are used to maintain the Red-Black properties.</a:t>
            </a:r>
            <a:br>
              <a:rPr lang="en-US" dirty="0"/>
            </a:br>
            <a:r>
              <a:rPr lang="en-US" b="0" i="0" dirty="0">
                <a:solidFill>
                  <a:srgbClr val="273239"/>
                </a:solidFill>
                <a:effectLst/>
                <a:latin typeface="urw-din"/>
              </a:rPr>
              <a:t>In the insert operation, we check the color of the uncle to decide the appropriate case. In the delete operation, </a:t>
            </a:r>
            <a:r>
              <a:rPr lang="en-US" b="1" i="1" dirty="0">
                <a:solidFill>
                  <a:srgbClr val="273239"/>
                </a:solidFill>
                <a:effectLst/>
                <a:latin typeface="urw-din"/>
              </a:rPr>
              <a:t>we check the color of the sibling</a:t>
            </a:r>
            <a:r>
              <a:rPr lang="en-US" b="0" i="0" dirty="0">
                <a:solidFill>
                  <a:srgbClr val="273239"/>
                </a:solidFill>
                <a:effectLst/>
                <a:latin typeface="urw-din"/>
              </a:rPr>
              <a:t> to decide the appropriate case.</a:t>
            </a:r>
            <a:br>
              <a:rPr lang="en-US" dirty="0"/>
            </a:br>
            <a:r>
              <a:rPr lang="en-US" b="0" i="0" dirty="0">
                <a:solidFill>
                  <a:srgbClr val="273239"/>
                </a:solidFill>
                <a:effectLst/>
                <a:latin typeface="urw-din"/>
              </a:rPr>
              <a:t>The main property that violates after insertion is two consecutive reds. In delete, the main violated property is, change of black height in subtrees as deletion of a black node may cause reduced black height in one root to leaf path.</a:t>
            </a:r>
            <a:br>
              <a:rPr lang="en-US" dirty="0"/>
            </a:br>
            <a:r>
              <a:rPr lang="en-US" b="0" i="0" dirty="0">
                <a:solidFill>
                  <a:srgbClr val="273239"/>
                </a:solidFill>
                <a:effectLst/>
                <a:latin typeface="urw-din"/>
              </a:rPr>
              <a:t>Deletion is a fairly complex process.  To understand deletion, the notion of double black is used.  When a black node is deleted and replaced by a black child, the child is marked as </a:t>
            </a:r>
            <a:r>
              <a:rPr lang="en-US" b="1" i="1" dirty="0">
                <a:solidFill>
                  <a:srgbClr val="273239"/>
                </a:solidFill>
                <a:effectLst/>
                <a:latin typeface="urw-din"/>
              </a:rPr>
              <a:t>double black</a:t>
            </a:r>
            <a:r>
              <a:rPr lang="en-US" b="0" i="0" dirty="0">
                <a:solidFill>
                  <a:srgbClr val="273239"/>
                </a:solidFill>
                <a:effectLst/>
                <a:latin typeface="urw-din"/>
              </a:rPr>
              <a:t>. The main task now becomes to convert this double black to single black.</a:t>
            </a:r>
            <a:endParaRPr lang="en-US" sz="1800" b="1" i="0" dirty="0">
              <a:solidFill>
                <a:srgbClr val="25265E"/>
              </a:solidFill>
              <a:effectLst/>
              <a:latin typeface="euclid_circular_a"/>
            </a:endParaRPr>
          </a:p>
          <a:p>
            <a:endParaRPr lang="en-US" b="1" dirty="0">
              <a:solidFill>
                <a:srgbClr val="25265E"/>
              </a:solidFill>
              <a:latin typeface="euclid_circular_a"/>
            </a:endParaRPr>
          </a:p>
          <a:p>
            <a:r>
              <a:rPr lang="en-US" b="0" i="0" dirty="0">
                <a:solidFill>
                  <a:srgbClr val="333333"/>
                </a:solidFill>
                <a:effectLst/>
                <a:latin typeface="Open Sans" panose="020B0606030504020204" pitchFamily="34" charset="0"/>
              </a:rPr>
              <a:t>The deletion operation in Red-Black Tree is similar to deletion operation in BST. But after every deletion operation, we need to check with the Red-Black Tree properties. If any of the properties are violated then make suitable operations like Recolor, Rotation and Rotation followed by Recolor to make it Red-Black Tree.</a:t>
            </a:r>
            <a:endParaRPr lang="en-US" sz="1800" b="1" i="0" dirty="0">
              <a:solidFill>
                <a:srgbClr val="25265E"/>
              </a:solidFill>
              <a:effectLst/>
              <a:latin typeface="euclid_circular_a"/>
            </a:endParaRPr>
          </a:p>
          <a:p>
            <a:endParaRPr lang="en-IN" dirty="0"/>
          </a:p>
        </p:txBody>
      </p:sp>
    </p:spTree>
    <p:extLst>
      <p:ext uri="{BB962C8B-B14F-4D97-AF65-F5344CB8AC3E}">
        <p14:creationId xmlns:p14="http://schemas.microsoft.com/office/powerpoint/2010/main" val="4244421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85EF0-E8D2-4958-8096-083DE9412AE0}"/>
              </a:ext>
            </a:extLst>
          </p:cNvPr>
          <p:cNvSpPr txBox="1"/>
          <p:nvPr/>
        </p:nvSpPr>
        <p:spPr>
          <a:xfrm>
            <a:off x="2705879" y="1287625"/>
            <a:ext cx="5178490" cy="3970318"/>
          </a:xfrm>
          <a:prstGeom prst="rect">
            <a:avLst/>
          </a:prstGeom>
          <a:noFill/>
        </p:spPr>
        <p:txBody>
          <a:bodyPr wrap="square" rtlCol="0">
            <a:spAutoFit/>
          </a:bodyPr>
          <a:lstStyle/>
          <a:p>
            <a:r>
              <a:rPr lang="en-US" dirty="0"/>
              <a:t>RED – CRYING/ANGRY</a:t>
            </a:r>
          </a:p>
          <a:p>
            <a:r>
              <a:rPr lang="en-US" dirty="0"/>
              <a:t>BLACK – CALM + 1 GOLD COIN</a:t>
            </a:r>
          </a:p>
          <a:p>
            <a:r>
              <a:rPr lang="en-US" dirty="0"/>
              <a:t>D BLACK – UNCLE HAVING 2 GOLD COINS</a:t>
            </a:r>
          </a:p>
          <a:p>
            <a:endParaRPr lang="en-US" dirty="0"/>
          </a:p>
          <a:p>
            <a:r>
              <a:rPr lang="en-US" dirty="0"/>
              <a:t>DB NODE OBSERVATION </a:t>
            </a:r>
            <a:r>
              <a:rPr lang="en-IN" dirty="0"/>
              <a:t>:</a:t>
            </a:r>
          </a:p>
          <a:p>
            <a:r>
              <a:rPr lang="en-IN" dirty="0"/>
              <a:t>PARENT – INLINE CHILD – TRIANGLE CHILD</a:t>
            </a:r>
          </a:p>
          <a:p>
            <a:endParaRPr lang="en-IN" dirty="0"/>
          </a:p>
          <a:p>
            <a:r>
              <a:rPr lang="en-IN" dirty="0"/>
              <a:t>GOLD COIN CAN ONLY TRAVEL UPWARDS</a:t>
            </a:r>
          </a:p>
          <a:p>
            <a:endParaRPr lang="en-IN" dirty="0"/>
          </a:p>
          <a:p>
            <a:r>
              <a:rPr lang="en-IN" dirty="0"/>
              <a:t>WHOEVER EXPLAINS SWAPS COLOUR AND ROTATES </a:t>
            </a:r>
          </a:p>
          <a:p>
            <a:endParaRPr lang="en-IN" dirty="0"/>
          </a:p>
          <a:p>
            <a:r>
              <a:rPr lang="en-IN" dirty="0"/>
              <a:t>FATHER AWAY FROM UNCLE</a:t>
            </a:r>
          </a:p>
          <a:p>
            <a:r>
              <a:rPr lang="en-IN" dirty="0"/>
              <a:t>GRANDFATHER TOWARDS UNCLE</a:t>
            </a:r>
            <a:endParaRPr lang="en-US" dirty="0"/>
          </a:p>
        </p:txBody>
      </p:sp>
    </p:spTree>
    <p:extLst>
      <p:ext uri="{BB962C8B-B14F-4D97-AF65-F5344CB8AC3E}">
        <p14:creationId xmlns:p14="http://schemas.microsoft.com/office/powerpoint/2010/main" val="359133706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1451</TotalTime>
  <Words>5996</Words>
  <Application>Microsoft Office PowerPoint</Application>
  <PresentationFormat>Widescreen</PresentationFormat>
  <Paragraphs>458</Paragraphs>
  <Slides>116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116</vt:i4>
      </vt:variant>
    </vt:vector>
  </HeadingPairs>
  <TitlesOfParts>
    <vt:vector size="127" baseType="lpstr">
      <vt:lpstr>Arial</vt:lpstr>
      <vt:lpstr>Century Gothic</vt:lpstr>
      <vt:lpstr>Consolas</vt:lpstr>
      <vt:lpstr>droid sans mono</vt:lpstr>
      <vt:lpstr>euclid_circular_a</vt:lpstr>
      <vt:lpstr>Open Sans</vt:lpstr>
      <vt:lpstr>Times New Roman</vt:lpstr>
      <vt:lpstr>urw-din</vt:lpstr>
      <vt:lpstr>verdana</vt:lpstr>
      <vt:lpstr>Wingdings 3</vt:lpstr>
      <vt:lpstr>Wisp</vt:lpstr>
      <vt:lpstr>Tree data structures</vt:lpstr>
      <vt:lpstr>Tree Data Structure </vt:lpstr>
      <vt:lpstr>Tree Terminologies </vt:lpstr>
      <vt:lpstr>Types of Tree </vt:lpstr>
      <vt:lpstr>Tree Applications </vt:lpstr>
      <vt:lpstr>Tree Traversal - inorder, preorder and postorder </vt:lpstr>
      <vt:lpstr>PowerPoint Presentation</vt:lpstr>
      <vt:lpstr>Binary Tree </vt:lpstr>
      <vt:lpstr>Types of Binary Tree </vt:lpstr>
      <vt:lpstr>PowerPoint Presentation</vt:lpstr>
      <vt:lpstr>PowerPoint Presentation</vt:lpstr>
      <vt:lpstr>PowerPoint Presentation</vt:lpstr>
      <vt:lpstr>PowerPoint Presentation</vt:lpstr>
      <vt:lpstr>Binary Tree Applications </vt:lpstr>
      <vt:lpstr>Binary Search Tree(BST) </vt:lpstr>
      <vt:lpstr>The binary tree on the right isn't a binary search tree because the right subtree of the node "3" contains a value smaller than it.</vt:lpstr>
      <vt:lpstr>Search Operation The algorithm depends on the property of BST that if each left subtree has values below root and each right subtree has values above the root. If the value is below the root, we can say for sure that the value is not in the right subtree; we need to only search in the left subtree and if the value is above the root, we can say for sure that the value is not in the left subtree; we need to only search in the right subtree. </vt:lpstr>
      <vt:lpstr>Insert Operation  Inserting a value in the correct position is similar to searching because we try to maintain the rule that the left subtree is lesser than root and the right subtree is larger than root.  We keep going to either right subtree or left subtree depending on the value and when we reach a point left or right subtree is null, we put the new node there.</vt:lpstr>
      <vt:lpstr>Deletion Operation There are three cases for deleting a node from a binary search tree.  Case I In the first case, the node to be deleted is the leaf node. In such a case, simply delete the node from the tree.  </vt:lpstr>
      <vt:lpstr>Case II In the second case, the node to be deleted lies has a single child node. In such a case follow the steps below: Replace that node with its child node. Remove the child node from its original position. </vt:lpstr>
      <vt:lpstr>Case III In the third case, the node to be deleted has two children. In such a case follow the steps below: Get the inorder successor of that node. Replace the node with the inorder successor. Remove the inorder successor from its original position.  </vt:lpstr>
      <vt:lpstr>B-tree</vt:lpstr>
      <vt:lpstr>  B tree</vt:lpstr>
      <vt:lpstr>PowerPoint Presentation</vt:lpstr>
      <vt:lpstr>B-tree Properties </vt:lpstr>
      <vt:lpstr>A B tree of order 3 is shown in the following image. </vt:lpstr>
      <vt:lpstr>Create node in b-tree</vt:lpstr>
      <vt:lpstr>Searching an element in a B-tree </vt:lpstr>
      <vt:lpstr>Searching in B tree</vt:lpstr>
      <vt:lpstr>Insertion into a B-tree </vt:lpstr>
      <vt:lpstr>PowerPoint Presentation</vt:lpstr>
      <vt:lpstr>PowerPoint Presentation</vt:lpstr>
      <vt:lpstr>PowerPoint Presentation</vt:lpstr>
      <vt:lpstr>PowerPoint Presentation</vt:lpstr>
      <vt:lpstr>PowerPoint Presentation</vt:lpstr>
      <vt:lpstr>Deletion from a B-tree </vt:lpstr>
      <vt:lpstr>Deletion Operation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Tree</vt:lpstr>
      <vt:lpstr>B+ tree Properties</vt:lpstr>
      <vt:lpstr>A B+ tree is an advanced form of a self-balancing tree in which all the values are present in the leaf level. An important concept to be understood before learning B+ tree is multilevel indexing. In multilevel indexing, the index of indices is created as in figure below. It makes accessing the data easier and faster.</vt:lpstr>
      <vt:lpstr>Comparison between a B-tree and a B+ Tree</vt:lpstr>
      <vt:lpstr>B tree and B+  tree</vt:lpstr>
      <vt:lpstr>PowerPoint Presentation</vt:lpstr>
      <vt:lpstr>A Diagram of B+ Tree </vt:lpstr>
      <vt:lpstr>Searching on a B+ Tree </vt:lpstr>
      <vt:lpstr>PowerPoint Presentation</vt:lpstr>
      <vt:lpstr>Insertion Operation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vt:lpstr>
      <vt:lpstr>PowerPoint Presentation</vt:lpstr>
      <vt:lpstr>Let’s see the difference between B-tree and B+ tree: </vt:lpstr>
      <vt:lpstr>Red-Black Tree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data structures</dc:title>
  <dc:creator>Sneha S Shet</dc:creator>
  <cp:lastModifiedBy>Sneha S Shet</cp:lastModifiedBy>
  <cp:revision>59</cp:revision>
  <dcterms:created xsi:type="dcterms:W3CDTF">2021-11-30T13:31:50Z</dcterms:created>
  <dcterms:modified xsi:type="dcterms:W3CDTF">2021-12-04T17:54:44Z</dcterms:modified>
</cp:coreProperties>
</file>